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81" r:id="rId2"/>
    <p:sldMasterId id="2147483693" r:id="rId3"/>
  </p:sldMasterIdLst>
  <p:notesMasterIdLst>
    <p:notesMasterId r:id="rId23"/>
  </p:notesMasterIdLst>
  <p:handoutMasterIdLst>
    <p:handoutMasterId r:id="rId24"/>
  </p:handoutMasterIdLst>
  <p:sldIdLst>
    <p:sldId id="271" r:id="rId4"/>
    <p:sldId id="258" r:id="rId5"/>
    <p:sldId id="259" r:id="rId6"/>
    <p:sldId id="260" r:id="rId7"/>
    <p:sldId id="261" r:id="rId8"/>
    <p:sldId id="262" r:id="rId9"/>
    <p:sldId id="301" r:id="rId10"/>
    <p:sldId id="302" r:id="rId11"/>
    <p:sldId id="299" r:id="rId12"/>
    <p:sldId id="304" r:id="rId13"/>
    <p:sldId id="264" r:id="rId14"/>
    <p:sldId id="272" r:id="rId15"/>
    <p:sldId id="273" r:id="rId16"/>
    <p:sldId id="305" r:id="rId17"/>
    <p:sldId id="275" r:id="rId18"/>
    <p:sldId id="277" r:id="rId19"/>
    <p:sldId id="278" r:id="rId20"/>
    <p:sldId id="279" r:id="rId21"/>
    <p:sldId id="268" r:id="rId22"/>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bg2"/>
        </a:solidFill>
        <a:latin typeface="Tahoma" charset="0"/>
        <a:ea typeface="+mn-ea"/>
        <a:cs typeface="+mn-cs"/>
      </a:defRPr>
    </a:lvl1pPr>
    <a:lvl2pPr marL="457200" algn="l" rtl="0" eaLnBrk="0" fontAlgn="base" hangingPunct="0">
      <a:spcBef>
        <a:spcPct val="0"/>
      </a:spcBef>
      <a:spcAft>
        <a:spcPct val="0"/>
      </a:spcAft>
      <a:defRPr sz="2400" kern="1200">
        <a:solidFill>
          <a:schemeClr val="bg2"/>
        </a:solidFill>
        <a:latin typeface="Tahoma" charset="0"/>
        <a:ea typeface="+mn-ea"/>
        <a:cs typeface="+mn-cs"/>
      </a:defRPr>
    </a:lvl2pPr>
    <a:lvl3pPr marL="914400" algn="l" rtl="0" eaLnBrk="0" fontAlgn="base" hangingPunct="0">
      <a:spcBef>
        <a:spcPct val="0"/>
      </a:spcBef>
      <a:spcAft>
        <a:spcPct val="0"/>
      </a:spcAft>
      <a:defRPr sz="2400" kern="1200">
        <a:solidFill>
          <a:schemeClr val="bg2"/>
        </a:solidFill>
        <a:latin typeface="Tahoma" charset="0"/>
        <a:ea typeface="+mn-ea"/>
        <a:cs typeface="+mn-cs"/>
      </a:defRPr>
    </a:lvl3pPr>
    <a:lvl4pPr marL="1371600" algn="l" rtl="0" eaLnBrk="0" fontAlgn="base" hangingPunct="0">
      <a:spcBef>
        <a:spcPct val="0"/>
      </a:spcBef>
      <a:spcAft>
        <a:spcPct val="0"/>
      </a:spcAft>
      <a:defRPr sz="2400" kern="1200">
        <a:solidFill>
          <a:schemeClr val="bg2"/>
        </a:solidFill>
        <a:latin typeface="Tahoma" charset="0"/>
        <a:ea typeface="+mn-ea"/>
        <a:cs typeface="+mn-cs"/>
      </a:defRPr>
    </a:lvl4pPr>
    <a:lvl5pPr marL="1828800" algn="l" rtl="0" eaLnBrk="0" fontAlgn="base" hangingPunct="0">
      <a:spcBef>
        <a:spcPct val="0"/>
      </a:spcBef>
      <a:spcAft>
        <a:spcPct val="0"/>
      </a:spcAft>
      <a:defRPr sz="2400" kern="1200">
        <a:solidFill>
          <a:schemeClr val="bg2"/>
        </a:solidFill>
        <a:latin typeface="Tahoma" charset="0"/>
        <a:ea typeface="+mn-ea"/>
        <a:cs typeface="+mn-cs"/>
      </a:defRPr>
    </a:lvl5pPr>
    <a:lvl6pPr marL="2286000" algn="l" defTabSz="914400" rtl="0" eaLnBrk="1" latinLnBrk="0" hangingPunct="1">
      <a:defRPr sz="2400" kern="1200">
        <a:solidFill>
          <a:schemeClr val="bg2"/>
        </a:solidFill>
        <a:latin typeface="Tahoma" charset="0"/>
        <a:ea typeface="+mn-ea"/>
        <a:cs typeface="+mn-cs"/>
      </a:defRPr>
    </a:lvl6pPr>
    <a:lvl7pPr marL="2743200" algn="l" defTabSz="914400" rtl="0" eaLnBrk="1" latinLnBrk="0" hangingPunct="1">
      <a:defRPr sz="2400" kern="1200">
        <a:solidFill>
          <a:schemeClr val="bg2"/>
        </a:solidFill>
        <a:latin typeface="Tahoma" charset="0"/>
        <a:ea typeface="+mn-ea"/>
        <a:cs typeface="+mn-cs"/>
      </a:defRPr>
    </a:lvl7pPr>
    <a:lvl8pPr marL="3200400" algn="l" defTabSz="914400" rtl="0" eaLnBrk="1" latinLnBrk="0" hangingPunct="1">
      <a:defRPr sz="2400" kern="1200">
        <a:solidFill>
          <a:schemeClr val="bg2"/>
        </a:solidFill>
        <a:latin typeface="Tahoma" charset="0"/>
        <a:ea typeface="+mn-ea"/>
        <a:cs typeface="+mn-cs"/>
      </a:defRPr>
    </a:lvl8pPr>
    <a:lvl9pPr marL="3657600" algn="l" defTabSz="914400" rtl="0" eaLnBrk="1" latinLnBrk="0" hangingPunct="1">
      <a:defRPr sz="2400" kern="1200">
        <a:solidFill>
          <a:schemeClr val="bg2"/>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C40DCD-7D1E-4550-B903-71D459D1D767}"/>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solidFill>
                <a:schemeClr val="tx1"/>
              </a:solidFill>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FDBBAE9A-E2D3-47E5-8C3C-92182AC35580}"/>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solidFill>
                  <a:schemeClr val="tx1"/>
                </a:solidFill>
                <a:latin typeface="Arial" panose="020B0604020202020204" pitchFamily="34" charset="0"/>
                <a:cs typeface="Arial" panose="020B0604020202020204" pitchFamily="34" charset="0"/>
              </a:rPr>
              <a:t>2/27/2022 pm</a:t>
            </a:r>
          </a:p>
        </p:txBody>
      </p:sp>
      <p:sp>
        <p:nvSpPr>
          <p:cNvPr id="4" name="Footer Placeholder 3">
            <a:extLst>
              <a:ext uri="{FF2B5EF4-FFF2-40B4-BE49-F238E27FC236}">
                <a16:creationId xmlns:a16="http://schemas.microsoft.com/office/drawing/2014/main" id="{45CA1062-BF71-4B5D-AEDF-A56D6EEB549D}"/>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solidFill>
                  <a:schemeClr val="tx1"/>
                </a:solidFill>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954E9AF5-6C63-4454-979A-2916CF05F586}"/>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2C3F05BA-F060-459B-A168-DB1B1314E080}" type="slidenum">
              <a:rPr lang="en-US" sz="1000">
                <a:solidFill>
                  <a:schemeClr val="tx1"/>
                </a:solidFill>
                <a:latin typeface="Arial" panose="020B0604020202020204" pitchFamily="34" charset="0"/>
                <a:cs typeface="Arial" panose="020B0604020202020204" pitchFamily="34" charset="0"/>
              </a:rPr>
              <a:t>‹#›</a:t>
            </a:fld>
            <a:endParaRPr lang="en-US" sz="100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8780972"/>
      </p:ext>
    </p:extLst>
  </p:cSld>
  <p:clrMap bg1="lt1" tx1="dk1" bg2="lt2" tx2="dk2" accent1="accent1" accent2="accent2" accent3="accent3" accent4="accent4" accent5="accent5" accent6="accent6" hlink="hlink" folHlink="folHlink"/>
  <p:hf hdr="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6T22:30:56.162"/>
    </inkml:context>
    <inkml:brush xml:id="br0">
      <inkml:brushProperty name="width" value="0.05" units="cm"/>
      <inkml:brushProperty name="height" value="0.05" units="cm"/>
    </inkml:brush>
  </inkml:definitions>
  <inkml:trace contextRef="#ctx0" brushRef="#br0">1 1 4544,'0'0'0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2/27/2022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17A07002-434C-4378-A851-EFB065DF7645}" type="slidenum">
              <a:rPr lang="en-US" smtClean="0"/>
              <a:t>‹#›</a:t>
            </a:fld>
            <a:endParaRPr lang="en-US"/>
          </a:p>
        </p:txBody>
      </p:sp>
    </p:spTree>
    <p:extLst>
      <p:ext uri="{BB962C8B-B14F-4D97-AF65-F5344CB8AC3E}">
        <p14:creationId xmlns:p14="http://schemas.microsoft.com/office/powerpoint/2010/main" val="49383026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ECFA3680-2E4B-439D-A660-945EB0F80B57}" type="datetimeFigureOut">
              <a:rPr lang="en-US" smtClean="0"/>
              <a:t>2/26/2022</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877426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462361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409339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05616B0D-4E76-493E-B288-C59AE5C076BA}"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016974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206917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CFA3680-2E4B-439D-A660-945EB0F80B57}" type="datetimeFigureOut">
              <a:rPr lang="en-US" smtClean="0"/>
              <a:t>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40616237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CFA3680-2E4B-439D-A660-945EB0F80B57}" type="datetimeFigureOut">
              <a:rPr lang="en-US" smtClean="0"/>
              <a:t>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83488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A3680-2E4B-439D-A660-945EB0F80B57}" type="datetimeFigureOut">
              <a:rPr lang="en-US" smtClean="0"/>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4334413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ECFA3680-2E4B-439D-A660-945EB0F80B57}" type="datetimeFigureOut">
              <a:rPr lang="en-US" smtClean="0"/>
              <a:t>2/26/2022</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05616B0D-4E76-493E-B288-C59AE5C076BA}" type="slidenum">
              <a:rPr lang="en-US" smtClean="0"/>
              <a:t>‹#›</a:t>
            </a:fld>
            <a:endParaRPr lang="en-US"/>
          </a:p>
        </p:txBody>
      </p:sp>
    </p:spTree>
    <p:extLst>
      <p:ext uri="{BB962C8B-B14F-4D97-AF65-F5344CB8AC3E}">
        <p14:creationId xmlns:p14="http://schemas.microsoft.com/office/powerpoint/2010/main" val="33393011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99115BC1-C68F-45C1-81E2-042F219B2264}" type="datetime1">
              <a:rPr lang="en-US" smtClean="0"/>
              <a:pPr/>
              <a:t>2/26/2022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832489052"/>
      </p:ext>
    </p:extLst>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3997AB2-F489-4E88-9110-AFB599F09C3F}" type="datetime1">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2125522837"/>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A3680-2E4B-439D-A660-945EB0F80B57}" type="datetimeFigureOut">
              <a:rPr lang="en-US" smtClean="0"/>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5716337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EB4C875-ACD4-4B6A-A49D-94AD80727CBB}" type="datetime1">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2628583313"/>
      </p:ext>
    </p:extLst>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798661C-5065-44B6-BA7F-01F5AB1ACA29}" type="datetime1">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3783961002"/>
      </p:ext>
    </p:extLst>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758C5E2-04F0-4CA3-8A08-2B2DE67C4E97}" type="datetime1">
              <a:rPr lang="en-US" smtClean="0"/>
              <a:pPr/>
              <a:t>2/26/2022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1981444644"/>
      </p:ext>
    </p:extLst>
  </p:cSld>
  <p:clrMapOvr>
    <a:masterClrMapping/>
  </p:clrMapOvr>
  <p:transition>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E885C7D-244E-48BD-A698-F61E5829CE19}" type="datetime1">
              <a:rPr lang="en-US" smtClean="0"/>
              <a:pPr/>
              <a:t>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854499067"/>
      </p:ext>
    </p:extLst>
  </p:cSld>
  <p:clrMapOvr>
    <a:masterClrMapping/>
  </p:clrMapOvr>
  <p:transition>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B17CD-FC97-43CC-9B95-356CF8DD7FEF}" type="datetime1">
              <a:rPr lang="en-US" smtClean="0"/>
              <a:pPr/>
              <a:t>2/26/2022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924636509"/>
      </p:ext>
    </p:extLst>
  </p:cSld>
  <p:clrMapOvr>
    <a:masterClrMapping/>
  </p:clrMapOvr>
  <p:transition>
    <p:fade thruBlk="1"/>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E6E4559-F1D6-416F-8181-03BF49614916}" type="datetime1">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2862912393"/>
      </p:ext>
    </p:extLst>
  </p:cSld>
  <p:clrMapOvr>
    <a:masterClrMapping/>
  </p:clrMapOvr>
  <p:transition>
    <p:fade thruBlk="1"/>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407B28F-1260-4AE9-8ECE-E8D8E73B24E5}" type="datetime1">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EBD7B56-63D8-4520-B93E-293D3B067EB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554589462"/>
      </p:ext>
    </p:extLst>
  </p:cSld>
  <p:clrMapOvr>
    <a:masterClrMapping/>
  </p:clrMapOvr>
  <p:transition>
    <p:fade thruBlk="1"/>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4FDB27C-8E83-43D6-828A-EC91F072678D}" type="datetime1">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898494713"/>
      </p:ext>
    </p:extLst>
  </p:cSld>
  <p:clrMapOvr>
    <a:masterClrMapping/>
  </p:clrMapOvr>
  <p:transition>
    <p:fade thruBlk="1"/>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3D0CD-006F-4153-96F2-BC0D0DF289CB}" type="datetime1">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D7B56-63D8-4520-B93E-293D3B067EB3}" type="slidenum">
              <a:rPr lang="en-US" smtClean="0"/>
              <a:pPr/>
              <a:t>‹#›</a:t>
            </a:fld>
            <a:endParaRPr lang="en-US"/>
          </a:p>
        </p:txBody>
      </p:sp>
    </p:spTree>
    <p:extLst>
      <p:ext uri="{BB962C8B-B14F-4D97-AF65-F5344CB8AC3E}">
        <p14:creationId xmlns:p14="http://schemas.microsoft.com/office/powerpoint/2010/main" val="310733254"/>
      </p:ext>
    </p:extLst>
  </p:cSld>
  <p:clrMapOvr>
    <a:masterClrMapping/>
  </p:clrMapOvr>
  <p:transition>
    <p:fade thruBlk="1"/>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5181600"/>
            <a:ext cx="8305800" cy="685800"/>
          </a:xfrm>
        </p:spPr>
        <p:txBody>
          <a:bodyPr/>
          <a:lstStyle>
            <a:lvl1pPr algn="ctr">
              <a:defRPr>
                <a:solidFill>
                  <a:schemeClr val="tx1"/>
                </a:solidFill>
              </a:defRPr>
            </a:lvl1pPr>
          </a:lstStyle>
          <a:p>
            <a:r>
              <a:rPr lang="en-US"/>
              <a:t>Click to edit Master title style</a:t>
            </a:r>
          </a:p>
        </p:txBody>
      </p:sp>
      <p:sp>
        <p:nvSpPr>
          <p:cNvPr id="3075" name="Rectangle 3"/>
          <p:cNvSpPr>
            <a:spLocks noGrp="1" noChangeArrowheads="1"/>
          </p:cNvSpPr>
          <p:nvPr>
            <p:ph type="subTitle" idx="1"/>
          </p:nvPr>
        </p:nvSpPr>
        <p:spPr>
          <a:xfrm>
            <a:off x="685800" y="5867400"/>
            <a:ext cx="8305800" cy="685800"/>
          </a:xfrm>
        </p:spPr>
        <p:txBody>
          <a:bodyPr anchor="ctr"/>
          <a:lstStyle>
            <a:lvl1pPr marL="0" indent="0" algn="ctr">
              <a:buFontTx/>
              <a:buNone/>
              <a:defRPr sz="2800"/>
            </a:lvl1pPr>
          </a:lstStyle>
          <a:p>
            <a:r>
              <a:rPr lang="en-US"/>
              <a:t>Click to edit Master subtitle style</a:t>
            </a:r>
          </a:p>
        </p:txBody>
      </p:sp>
      <p:sp>
        <p:nvSpPr>
          <p:cNvPr id="4" name="Rectangle 36"/>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37"/>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38"/>
          <p:cNvSpPr>
            <a:spLocks noGrp="1" noChangeArrowheads="1"/>
          </p:cNvSpPr>
          <p:nvPr>
            <p:ph type="sldNum" sz="quarter" idx="12"/>
          </p:nvPr>
        </p:nvSpPr>
        <p:spPr/>
        <p:txBody>
          <a:bodyPr/>
          <a:lstStyle>
            <a:lvl1pPr>
              <a:defRPr/>
            </a:lvl1pPr>
          </a:lstStyle>
          <a:p>
            <a:pPr>
              <a:defRPr/>
            </a:pPr>
            <a:fld id="{AD9BDC60-5040-4C49-9042-2C89CB321BF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93777679"/>
      </p:ext>
    </p:extLst>
  </p:cSld>
  <p:clrMapOvr>
    <a:masterClrMapping/>
  </p:clrMapOvr>
  <p:transition spd="slow">
    <p:cut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ECFA3680-2E4B-439D-A660-945EB0F80B57}" type="datetimeFigureOut">
              <a:rPr lang="en-US" smtClean="0"/>
              <a:t>2/26/2022</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5539616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5FCA8958-C03F-43E8-82FC-9FD30292CE4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72608922"/>
      </p:ext>
    </p:extLst>
  </p:cSld>
  <p:clrMapOvr>
    <a:masterClrMapping/>
  </p:clrMapOvr>
  <p:transition spd="slow">
    <p:cut thruBlk="1"/>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2E1A5B97-3825-4351-924C-728889A539E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83485432"/>
      </p:ext>
    </p:extLst>
  </p:cSld>
  <p:clrMapOvr>
    <a:masterClrMapping/>
  </p:clrMapOvr>
  <p:transition spd="slow">
    <p:cut thruBlk="1"/>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90600" y="1600200"/>
            <a:ext cx="3924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67300" y="1600200"/>
            <a:ext cx="3924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0DAC2020-B724-41AD-8BA6-DB5BDACB728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02254987"/>
      </p:ext>
    </p:extLst>
  </p:cSld>
  <p:clrMapOvr>
    <a:masterClrMapping/>
  </p:clrMapOvr>
  <p:transition spd="slow">
    <p:cut thruBlk="1"/>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0"/>
          <p:cNvSpPr>
            <a:spLocks noGrp="1" noChangeArrowheads="1"/>
          </p:cNvSpPr>
          <p:nvPr>
            <p:ph type="sldNum" sz="quarter" idx="12"/>
          </p:nvPr>
        </p:nvSpPr>
        <p:spPr>
          <a:ln/>
        </p:spPr>
        <p:txBody>
          <a:bodyPr/>
          <a:lstStyle>
            <a:lvl1pPr>
              <a:defRPr/>
            </a:lvl1pPr>
          </a:lstStyle>
          <a:p>
            <a:pPr>
              <a:defRPr/>
            </a:pPr>
            <a:fld id="{4818F523-F819-4BDE-A7AE-992C801DE2B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70113232"/>
      </p:ext>
    </p:extLst>
  </p:cSld>
  <p:clrMapOvr>
    <a:masterClrMapping/>
  </p:clrMapOvr>
  <p:transition spd="slow">
    <p:cut thruBlk="1"/>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0"/>
          <p:cNvSpPr>
            <a:spLocks noGrp="1" noChangeArrowheads="1"/>
          </p:cNvSpPr>
          <p:nvPr>
            <p:ph type="sldNum" sz="quarter" idx="12"/>
          </p:nvPr>
        </p:nvSpPr>
        <p:spPr>
          <a:ln/>
        </p:spPr>
        <p:txBody>
          <a:bodyPr/>
          <a:lstStyle>
            <a:lvl1pPr>
              <a:defRPr/>
            </a:lvl1pPr>
          </a:lstStyle>
          <a:p>
            <a:pPr>
              <a:defRPr/>
            </a:pPr>
            <a:fld id="{64028493-F99F-49EF-8A32-C0DC5B36859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31173281"/>
      </p:ext>
    </p:extLst>
  </p:cSld>
  <p:clrMapOvr>
    <a:masterClrMapping/>
  </p:clrMapOvr>
  <p:transition spd="slow">
    <p:cut thruBlk="1"/>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0"/>
          <p:cNvSpPr>
            <a:spLocks noGrp="1" noChangeArrowheads="1"/>
          </p:cNvSpPr>
          <p:nvPr>
            <p:ph type="sldNum" sz="quarter" idx="12"/>
          </p:nvPr>
        </p:nvSpPr>
        <p:spPr>
          <a:ln/>
        </p:spPr>
        <p:txBody>
          <a:bodyPr/>
          <a:lstStyle>
            <a:lvl1pPr>
              <a:defRPr/>
            </a:lvl1pPr>
          </a:lstStyle>
          <a:p>
            <a:pPr>
              <a:defRPr/>
            </a:pPr>
            <a:fld id="{4A0DA909-D540-49DA-AAA9-879FE51C9AF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80901244"/>
      </p:ext>
    </p:extLst>
  </p:cSld>
  <p:clrMapOvr>
    <a:masterClrMapping/>
  </p:clrMapOvr>
  <p:transition spd="slow">
    <p:cut thruBlk="1"/>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8B3EBFEC-F2C5-4901-9A96-769DABFA69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77458868"/>
      </p:ext>
    </p:extLst>
  </p:cSld>
  <p:clrMapOvr>
    <a:masterClrMapping/>
  </p:clrMapOvr>
  <p:transition spd="slow">
    <p:cut thruBlk="1"/>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651619A8-10B3-49CB-B732-0E1385FF6A9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7348601"/>
      </p:ext>
    </p:extLst>
  </p:cSld>
  <p:clrMapOvr>
    <a:masterClrMapping/>
  </p:clrMapOvr>
  <p:transition spd="slow">
    <p:cut thruBlk="1"/>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E75E973A-E300-4013-B84B-CFB67DCB30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52639347"/>
      </p:ext>
    </p:extLst>
  </p:cSld>
  <p:clrMapOvr>
    <a:masterClrMapping/>
  </p:clrMapOvr>
  <p:transition spd="slow">
    <p:cut thruBlk="1"/>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28600"/>
            <a:ext cx="220980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228600"/>
            <a:ext cx="647700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3C311860-A0BB-422B-BF3C-AE4F4E1F014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78938384"/>
      </p:ext>
    </p:extLst>
  </p:cSld>
  <p:clrMapOvr>
    <a:masterClrMapping/>
  </p:clrMapOvr>
  <p:transition spd="slow">
    <p:cut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FA3680-2E4B-439D-A660-945EB0F80B57}"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669119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FA3680-2E4B-439D-A660-945EB0F80B57}" type="datetimeFigureOut">
              <a:rPr lang="en-US" smtClean="0"/>
              <a:t>2/26/2022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489185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FA3680-2E4B-439D-A660-945EB0F80B57}" type="datetimeFigureOut">
              <a:rPr lang="en-US" smtClean="0"/>
              <a:t>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264382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CFA3680-2E4B-439D-A660-945EB0F80B57}" type="datetimeFigureOut">
              <a:rPr lang="en-US" smtClean="0"/>
              <a:t>2/26/2022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83391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1323915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1230762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image" Target="../media/image5.jpeg"/><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AE79DAE-646D-4829-BB3C-1F90DD319DAC}" type="datetimeFigureOut">
              <a:rPr lang="en-US" smtClean="0"/>
              <a:t>2/26/2022</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E633007-BF7E-4C93-AE76-FDE9EC4D7897}" type="slidenum">
              <a:rPr lang="en-US" smtClean="0"/>
              <a:t>‹#›</a:t>
            </a:fld>
            <a:endParaRPr lang="en-US"/>
          </a:p>
        </p:txBody>
      </p:sp>
    </p:spTree>
    <p:extLst>
      <p:ext uri="{BB962C8B-B14F-4D97-AF65-F5344CB8AC3E}">
        <p14:creationId xmlns:p14="http://schemas.microsoft.com/office/powerpoint/2010/main" val="965070170"/>
      </p:ext>
    </p:extLst>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 id="2147483679" r:id="rId16"/>
    <p:sldLayoutId id="2147483680"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7151740-75B8-44BE-B478-FA4D4009E2AC}" type="datetime1">
              <a:rPr lang="en-US" smtClean="0"/>
              <a:pPr/>
              <a:t>2/26/2022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EBD7B56-63D8-4520-B93E-293D3B067EB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3425351763"/>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ransition>
    <p:fade thruBlk="1"/>
  </p:transition>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228600"/>
            <a:ext cx="88392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990600" y="1600200"/>
            <a:ext cx="8001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2" name="Rectangle 8"/>
          <p:cNvSpPr>
            <a:spLocks noGrp="1" noChangeArrowheads="1"/>
          </p:cNvSpPr>
          <p:nvPr>
            <p:ph type="dt" sz="half" idx="2"/>
          </p:nvPr>
        </p:nvSpPr>
        <p:spPr bwMode="auto">
          <a:xfrm>
            <a:off x="152400" y="6553200"/>
            <a:ext cx="2403475"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cs typeface="+mn-cs"/>
              </a:defRPr>
            </a:lvl1pPr>
          </a:lstStyle>
          <a:p>
            <a:pPr fontAlgn="base">
              <a:spcBef>
                <a:spcPct val="0"/>
              </a:spcBef>
              <a:spcAft>
                <a:spcPct val="0"/>
              </a:spcAft>
              <a:defRPr/>
            </a:pPr>
            <a:endParaRPr lang="en-US">
              <a:solidFill>
                <a:srgbClr val="000000"/>
              </a:solidFill>
            </a:endParaRPr>
          </a:p>
        </p:txBody>
      </p:sp>
      <p:sp>
        <p:nvSpPr>
          <p:cNvPr id="1033" name="Rectangle 9"/>
          <p:cNvSpPr>
            <a:spLocks noGrp="1" noChangeArrowheads="1"/>
          </p:cNvSpPr>
          <p:nvPr>
            <p:ph type="ftr" sz="quarter" idx="3"/>
          </p:nvPr>
        </p:nvSpPr>
        <p:spPr bwMode="auto">
          <a:xfrm>
            <a:off x="3259138" y="6553200"/>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4" name="Rectangle 10"/>
          <p:cNvSpPr>
            <a:spLocks noGrp="1" noChangeArrowheads="1"/>
          </p:cNvSpPr>
          <p:nvPr>
            <p:ph type="sldNum" sz="quarter" idx="4"/>
          </p:nvPr>
        </p:nvSpPr>
        <p:spPr bwMode="auto">
          <a:xfrm>
            <a:off x="6858000"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77A00137-CD58-446C-8639-3DAAE3E1BB35}"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826548917"/>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ransition spd="slow">
    <p:cut thruBlk="1"/>
  </p:transition>
  <p:hf hdr="0" ftr="0" dt="0"/>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tx1"/>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latin typeface="+mn-lt"/>
        </a:defRPr>
      </a:lvl2pPr>
      <a:lvl3pPr marL="1143000" indent="-228600" algn="l" rtl="0" fontAlgn="base">
        <a:spcBef>
          <a:spcPct val="20000"/>
        </a:spcBef>
        <a:spcAft>
          <a:spcPct val="0"/>
        </a:spcAft>
        <a:buClr>
          <a:schemeClr val="tx1"/>
        </a:buClr>
        <a:buChar char="•"/>
        <a:defRPr sz="2400">
          <a:solidFill>
            <a:schemeClr val="tx1"/>
          </a:solidFill>
          <a:latin typeface="+mn-lt"/>
        </a:defRPr>
      </a:lvl3pPr>
      <a:lvl4pPr marL="1600200" indent="-228600" algn="l" rtl="0" fontAlgn="base">
        <a:spcBef>
          <a:spcPct val="20000"/>
        </a:spcBef>
        <a:spcAft>
          <a:spcPct val="0"/>
        </a:spcAft>
        <a:buClr>
          <a:schemeClr val="tx1"/>
        </a:buClr>
        <a:buChar char="–"/>
        <a:defRPr sz="2000">
          <a:solidFill>
            <a:schemeClr val="tx1"/>
          </a:solidFill>
          <a:latin typeface="+mn-lt"/>
        </a:defRPr>
      </a:lvl4pPr>
      <a:lvl5pPr marL="2057400" indent="-228600" algn="l" rtl="0" fontAlgn="base">
        <a:spcBef>
          <a:spcPct val="20000"/>
        </a:spcBef>
        <a:spcAft>
          <a:spcPct val="0"/>
        </a:spcAft>
        <a:buClr>
          <a:schemeClr val="tx1"/>
        </a:buClr>
        <a:buChar char="»"/>
        <a:defRPr sz="2000">
          <a:solidFill>
            <a:schemeClr val="tx1"/>
          </a:solidFill>
          <a:latin typeface="+mn-lt"/>
        </a:defRPr>
      </a:lvl5pPr>
      <a:lvl6pPr marL="2514600" indent="-228600" algn="l" rtl="0" eaLnBrk="1" fontAlgn="base" hangingPunct="1">
        <a:spcBef>
          <a:spcPct val="20000"/>
        </a:spcBef>
        <a:spcAft>
          <a:spcPct val="0"/>
        </a:spcAft>
        <a:buClr>
          <a:schemeClr val="tx1"/>
        </a:buClr>
        <a:buChar char="»"/>
        <a:defRPr sz="2000">
          <a:solidFill>
            <a:schemeClr val="tx1"/>
          </a:solidFill>
          <a:latin typeface="+mn-lt"/>
        </a:defRPr>
      </a:lvl6pPr>
      <a:lvl7pPr marL="2971800" indent="-228600" algn="l" rtl="0" eaLnBrk="1" fontAlgn="base" hangingPunct="1">
        <a:spcBef>
          <a:spcPct val="20000"/>
        </a:spcBef>
        <a:spcAft>
          <a:spcPct val="0"/>
        </a:spcAft>
        <a:buClr>
          <a:schemeClr val="tx1"/>
        </a:buClr>
        <a:buChar char="»"/>
        <a:defRPr sz="2000">
          <a:solidFill>
            <a:schemeClr val="tx1"/>
          </a:solidFill>
          <a:latin typeface="+mn-lt"/>
        </a:defRPr>
      </a:lvl7pPr>
      <a:lvl8pPr marL="3429000" indent="-228600" algn="l" rtl="0" eaLnBrk="1" fontAlgn="base" hangingPunct="1">
        <a:spcBef>
          <a:spcPct val="20000"/>
        </a:spcBef>
        <a:spcAft>
          <a:spcPct val="0"/>
        </a:spcAft>
        <a:buClr>
          <a:schemeClr val="tx1"/>
        </a:buClr>
        <a:buChar char="»"/>
        <a:defRPr sz="2000">
          <a:solidFill>
            <a:schemeClr val="tx1"/>
          </a:solidFill>
          <a:latin typeface="+mn-lt"/>
        </a:defRPr>
      </a:lvl8pPr>
      <a:lvl9pPr marL="3886200" indent="-228600" algn="l" rtl="0" eaLnBrk="1" fontAlgn="base" hangingPunct="1">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8.png"/><Relationship Id="rId1" Type="http://schemas.openxmlformats.org/officeDocument/2006/relationships/slideLayout" Target="../slideLayouts/slideLayout19.xml"/><Relationship Id="rId4" Type="http://schemas.openxmlformats.org/officeDocument/2006/relationships/image" Target="../media/image9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hyperlink" Target="https://news.gallup.com/poll/3163/majority-considers-sex-before-marriage-morally-okay.aspx" TargetMode="External"/><Relationship Id="rId2" Type="http://schemas.openxmlformats.org/officeDocument/2006/relationships/hyperlink" Target="https://news.gallup.com/poll/312929/record-low-say-death-penalty-morally-acceptable.aspx" TargetMode="Externa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DDA0F-49A1-45FE-9B6D-65884A5A82C9}"/>
              </a:ext>
            </a:extLst>
          </p:cNvPr>
          <p:cNvSpPr>
            <a:spLocks noGrp="1"/>
          </p:cNvSpPr>
          <p:nvPr>
            <p:ph type="ctrTitle"/>
          </p:nvPr>
        </p:nvSpPr>
        <p:spPr>
          <a:xfrm>
            <a:off x="226238" y="2718036"/>
            <a:ext cx="6290034" cy="1421928"/>
          </a:xfrm>
        </p:spPr>
        <p:txBody>
          <a:bodyPr wrap="square">
            <a:spAutoFit/>
          </a:bodyPr>
          <a:lstStyle/>
          <a:p>
            <a:r>
              <a:rPr lang="en-US" dirty="0"/>
              <a:t>What Does The Future Hold?</a:t>
            </a:r>
            <a:endParaRPr lang="en-US" b="1" dirty="0"/>
          </a:p>
        </p:txBody>
      </p:sp>
      <p:sp>
        <p:nvSpPr>
          <p:cNvPr id="3" name="Subtitle 2">
            <a:extLst>
              <a:ext uri="{FF2B5EF4-FFF2-40B4-BE49-F238E27FC236}">
                <a16:creationId xmlns:a16="http://schemas.microsoft.com/office/drawing/2014/main" id="{1A448793-2804-4438-8AD8-289FAC1448EE}"/>
              </a:ext>
            </a:extLst>
          </p:cNvPr>
          <p:cNvSpPr>
            <a:spLocks noGrp="1"/>
          </p:cNvSpPr>
          <p:nvPr>
            <p:ph type="subTitle" idx="1"/>
          </p:nvPr>
        </p:nvSpPr>
        <p:spPr>
          <a:xfrm>
            <a:off x="141402" y="4214783"/>
            <a:ext cx="8832916" cy="1200329"/>
          </a:xfrm>
        </p:spPr>
        <p:txBody>
          <a:bodyPr wrap="square">
            <a:spAutoFit/>
          </a:bodyPr>
          <a:lstStyle/>
          <a:p>
            <a:pPr algn="ctr"/>
            <a:r>
              <a:rPr lang="en-US" sz="4000" dirty="0"/>
              <a:t>Joshua 3:4, </a:t>
            </a:r>
            <a:r>
              <a:rPr lang="en-US" sz="4000" i="1" dirty="0"/>
              <a:t>“… for you have not passed this way before.”</a:t>
            </a:r>
            <a:r>
              <a:rPr lang="en-US" sz="4000" dirty="0"/>
              <a:t> NASU</a:t>
            </a:r>
          </a:p>
        </p:txBody>
      </p:sp>
    </p:spTree>
    <p:extLst>
      <p:ext uri="{BB962C8B-B14F-4D97-AF65-F5344CB8AC3E}">
        <p14:creationId xmlns:p14="http://schemas.microsoft.com/office/powerpoint/2010/main" val="963442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53830D-60B4-4167-86A0-D80150485841}"/>
              </a:ext>
            </a:extLst>
          </p:cNvPr>
          <p:cNvSpPr>
            <a:spLocks noGrp="1"/>
          </p:cNvSpPr>
          <p:nvPr>
            <p:ph idx="1"/>
          </p:nvPr>
        </p:nvSpPr>
        <p:spPr>
          <a:xfrm>
            <a:off x="152400" y="0"/>
            <a:ext cx="8838840" cy="2492990"/>
          </a:xfrm>
        </p:spPr>
        <p:txBody>
          <a:bodyPr wrap="square">
            <a:spAutoFit/>
          </a:bodyPr>
          <a:lstStyle/>
          <a:p>
            <a:pPr marL="0" indent="0">
              <a:spcBef>
                <a:spcPts val="0"/>
              </a:spcBef>
              <a:buNone/>
            </a:pPr>
            <a:r>
              <a:rPr lang="en-US" dirty="0"/>
              <a:t>According to data collected in April and May 2020 by </a:t>
            </a:r>
            <a:r>
              <a:rPr lang="en-US" dirty="0" err="1"/>
              <a:t>Barna</a:t>
            </a:r>
            <a:r>
              <a:rPr lang="en-US" dirty="0"/>
              <a:t> Group, one in three practicing Christians dropped out of church completely at the beginning of COVID-19. Moreover, church membership in the US dropped </a:t>
            </a:r>
            <a:r>
              <a:rPr lang="en-US" dirty="0">
                <a:highlight>
                  <a:srgbClr val="FFFF00"/>
                </a:highlight>
              </a:rPr>
              <a:t>below 50 percent for the first time in 2020</a:t>
            </a:r>
            <a:r>
              <a:rPr lang="en-US" dirty="0"/>
              <a:t>, according to Gallup data dating back to 1940.</a:t>
            </a:r>
          </a:p>
        </p:txBody>
      </p:sp>
      <p:sp>
        <p:nvSpPr>
          <p:cNvPr id="4" name="Slide Number Placeholder 3">
            <a:extLst>
              <a:ext uri="{FF2B5EF4-FFF2-40B4-BE49-F238E27FC236}">
                <a16:creationId xmlns:a16="http://schemas.microsoft.com/office/drawing/2014/main" id="{DC93401E-0CA5-4FCD-B8E4-77D8B054BC5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BD7B56-63D8-4520-B93E-293D3B067EB3}" type="slidenum">
              <a:rPr kumimoji="0" lang="en-US" sz="1200" b="0" i="0" u="none" strike="noStrike" kern="1200" cap="none" spc="0" normalizeH="0" baseline="0" noProof="0" smtClean="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endParaRPr>
          </a:p>
        </p:txBody>
      </p:sp>
      <p:pic>
        <p:nvPicPr>
          <p:cNvPr id="5" name="Picture 4">
            <a:extLst>
              <a:ext uri="{FF2B5EF4-FFF2-40B4-BE49-F238E27FC236}">
                <a16:creationId xmlns:a16="http://schemas.microsoft.com/office/drawing/2014/main" id="{A014F15C-CE24-4564-B88F-F1B9259EE326}"/>
              </a:ext>
            </a:extLst>
          </p:cNvPr>
          <p:cNvPicPr>
            <a:picLocks noChangeAspect="1"/>
          </p:cNvPicPr>
          <p:nvPr/>
        </p:nvPicPr>
        <p:blipFill>
          <a:blip r:embed="rId2"/>
          <a:stretch>
            <a:fillRect/>
          </a:stretch>
        </p:blipFill>
        <p:spPr>
          <a:xfrm>
            <a:off x="152400" y="2422623"/>
            <a:ext cx="8839200" cy="4425950"/>
          </a:xfrm>
          <a:prstGeom prst="rect">
            <a:avLst/>
          </a:prstGeom>
        </p:spPr>
      </p:pic>
      <mc:AlternateContent xmlns:mc="http://schemas.openxmlformats.org/markup-compatibility/2006" xmlns:p14="http://schemas.microsoft.com/office/powerpoint/2010/main">
        <mc:Choice Requires="p14">
          <p:contentPart p14:bwMode="auto" r:id="rId3">
            <p14:nvContentPartPr>
              <p14:cNvPr id="11" name="Ink 10">
                <a:extLst>
                  <a:ext uri="{FF2B5EF4-FFF2-40B4-BE49-F238E27FC236}">
                    <a16:creationId xmlns:a16="http://schemas.microsoft.com/office/drawing/2014/main" id="{B381644E-7351-4652-8CA1-92C9C7FE1F62}"/>
                  </a:ext>
                </a:extLst>
              </p14:cNvPr>
              <p14:cNvContentPartPr/>
              <p14:nvPr/>
            </p14:nvContentPartPr>
            <p14:xfrm>
              <a:off x="-866475" y="2499330"/>
              <a:ext cx="360" cy="360"/>
            </p14:xfrm>
          </p:contentPart>
        </mc:Choice>
        <mc:Fallback xmlns="">
          <p:pic>
            <p:nvPicPr>
              <p:cNvPr id="11" name="Ink 10">
                <a:extLst>
                  <a:ext uri="{FF2B5EF4-FFF2-40B4-BE49-F238E27FC236}">
                    <a16:creationId xmlns:a16="http://schemas.microsoft.com/office/drawing/2014/main" id="{B381644E-7351-4652-8CA1-92C9C7FE1F62}"/>
                  </a:ext>
                </a:extLst>
              </p:cNvPr>
              <p:cNvPicPr/>
              <p:nvPr/>
            </p:nvPicPr>
            <p:blipFill>
              <a:blip r:embed="rId4"/>
              <a:stretch>
                <a:fillRect/>
              </a:stretch>
            </p:blipFill>
            <p:spPr>
              <a:xfrm>
                <a:off x="-875115" y="2490690"/>
                <a:ext cx="18000" cy="18000"/>
              </a:xfrm>
              <a:prstGeom prst="rect">
                <a:avLst/>
              </a:prstGeom>
            </p:spPr>
          </p:pic>
        </mc:Fallback>
      </mc:AlternateContent>
    </p:spTree>
    <p:extLst>
      <p:ext uri="{BB962C8B-B14F-4D97-AF65-F5344CB8AC3E}">
        <p14:creationId xmlns:p14="http://schemas.microsoft.com/office/powerpoint/2010/main" val="2145466753"/>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88219" cy="6858000"/>
          </a:xfrm>
          <a:prstGeom prst="rect">
            <a:avLst/>
          </a:prstGeom>
          <a:solidFill>
            <a:schemeClr val="bg2"/>
          </a:solidFill>
        </p:spPr>
        <p:txBody>
          <a:bodyPr vert="wordArtVert"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GENTILES</a:t>
            </a:r>
          </a:p>
        </p:txBody>
      </p:sp>
      <p:sp>
        <p:nvSpPr>
          <p:cNvPr id="10" name="Rectangle 9"/>
          <p:cNvSpPr/>
          <p:nvPr/>
        </p:nvSpPr>
        <p:spPr>
          <a:xfrm>
            <a:off x="1358769" y="1600200"/>
            <a:ext cx="2993255" cy="707886"/>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300" normalizeH="0" baseline="0" noProof="0" dirty="0">
                <a:ln w="11430" cmpd="sng">
                  <a:noFill/>
                  <a:prstDash val="solid"/>
                  <a:miter lim="800000"/>
                </a:ln>
                <a:solidFill>
                  <a:schemeClr val="tx1"/>
                </a:solidFill>
                <a:effectLst>
                  <a:glow rad="45500">
                    <a:srgbClr val="0F6FC6">
                      <a:satMod val="220000"/>
                      <a:alpha val="35000"/>
                    </a:srgbClr>
                  </a:glow>
                </a:effectLst>
                <a:uLnTx/>
                <a:uFillTx/>
                <a:latin typeface="Constantia"/>
                <a:ea typeface="+mn-ea"/>
                <a:cs typeface="+mn-cs"/>
              </a:rPr>
              <a:t>Condition</a:t>
            </a:r>
          </a:p>
        </p:txBody>
      </p:sp>
      <p:sp>
        <p:nvSpPr>
          <p:cNvPr id="11" name="Rectangle 10"/>
          <p:cNvSpPr/>
          <p:nvPr/>
        </p:nvSpPr>
        <p:spPr>
          <a:xfrm>
            <a:off x="1495948" y="3559314"/>
            <a:ext cx="1821332" cy="707886"/>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300" normalizeH="0" baseline="0" noProof="0" dirty="0">
                <a:ln w="11430" cmpd="sng">
                  <a:noFill/>
                  <a:prstDash val="solid"/>
                  <a:miter lim="800000"/>
                </a:ln>
                <a:solidFill>
                  <a:srgbClr val="000000"/>
                </a:solidFill>
                <a:effectLst>
                  <a:glow rad="45500">
                    <a:srgbClr val="0F6FC6">
                      <a:satMod val="220000"/>
                      <a:alpha val="35000"/>
                    </a:srgbClr>
                  </a:glow>
                </a:effectLst>
                <a:uLnTx/>
                <a:uFillTx/>
                <a:latin typeface="Constantia"/>
                <a:ea typeface="+mn-ea"/>
                <a:cs typeface="+mn-cs"/>
              </a:rPr>
              <a:t>Cause</a:t>
            </a:r>
          </a:p>
        </p:txBody>
      </p:sp>
      <p:sp>
        <p:nvSpPr>
          <p:cNvPr id="12" name="Rectangle 11"/>
          <p:cNvSpPr/>
          <p:nvPr/>
        </p:nvSpPr>
        <p:spPr>
          <a:xfrm>
            <a:off x="1486243" y="5159514"/>
            <a:ext cx="4109908" cy="707886"/>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300" normalizeH="0" baseline="0" noProof="0" dirty="0">
                <a:ln w="11430" cmpd="sng">
                  <a:noFill/>
                  <a:prstDash val="solid"/>
                  <a:miter lim="800000"/>
                </a:ln>
                <a:solidFill>
                  <a:srgbClr val="000000"/>
                </a:solidFill>
                <a:effectLst>
                  <a:glow rad="45500">
                    <a:srgbClr val="0F6FC6">
                      <a:satMod val="220000"/>
                      <a:alpha val="35000"/>
                    </a:srgbClr>
                  </a:glow>
                </a:effectLst>
                <a:uLnTx/>
                <a:uFillTx/>
                <a:latin typeface="Constantia"/>
                <a:ea typeface="+mn-ea"/>
                <a:cs typeface="+mn-cs"/>
              </a:rPr>
              <a:t>Consequences</a:t>
            </a:r>
          </a:p>
        </p:txBody>
      </p:sp>
      <p:sp>
        <p:nvSpPr>
          <p:cNvPr id="16" name="Rectangle 15"/>
          <p:cNvSpPr/>
          <p:nvPr/>
        </p:nvSpPr>
        <p:spPr>
          <a:xfrm>
            <a:off x="5096574" y="1217474"/>
            <a:ext cx="3361626" cy="1569660"/>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Vanity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Darkened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Alienated</a:t>
            </a:r>
            <a:endParaRPr kumimoji="0" lang="en-US" sz="36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endParaRPr>
          </a:p>
        </p:txBody>
      </p:sp>
      <p:sp>
        <p:nvSpPr>
          <p:cNvPr id="17" name="Rectangle 16"/>
          <p:cNvSpPr/>
          <p:nvPr/>
        </p:nvSpPr>
        <p:spPr>
          <a:xfrm>
            <a:off x="5028159" y="3352800"/>
            <a:ext cx="3645934" cy="1077218"/>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Ignorance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Hardness of heart</a:t>
            </a:r>
          </a:p>
        </p:txBody>
      </p:sp>
      <p:sp>
        <p:nvSpPr>
          <p:cNvPr id="18" name="Rectangle 17"/>
          <p:cNvSpPr/>
          <p:nvPr/>
        </p:nvSpPr>
        <p:spPr>
          <a:xfrm>
            <a:off x="5505327" y="4876800"/>
            <a:ext cx="3067828" cy="1569660"/>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Lasciviousness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Uncleanness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Greediness</a:t>
            </a:r>
          </a:p>
        </p:txBody>
      </p:sp>
      <p:sp>
        <p:nvSpPr>
          <p:cNvPr id="19" name="Rectangle 18"/>
          <p:cNvSpPr/>
          <p:nvPr/>
        </p:nvSpPr>
        <p:spPr>
          <a:xfrm>
            <a:off x="1227532" y="-106125"/>
            <a:ext cx="7078268" cy="1323439"/>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The Old Man </a:t>
            </a:r>
            <a:br>
              <a:rPr kumimoji="0" lang="en-US" sz="40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br>
            <a:r>
              <a:rPr kumimoji="0" lang="en-US" sz="4000" b="1" i="0" u="none" strike="noStrike" kern="1200" cap="none" spc="0" normalizeH="0" baseline="0" noProof="0" dirty="0">
                <a:ln w="10541" cmpd="sng">
                  <a:solidFill>
                    <a:srgbClr val="0F6FC6">
                      <a:shade val="88000"/>
                      <a:satMod val="110000"/>
                    </a:srgbClr>
                  </a:solidFill>
                  <a:prstDash val="solid"/>
                </a:ln>
                <a:solidFill>
                  <a:srgbClr val="000000"/>
                </a:solidFill>
                <a:effectLst/>
                <a:uLnTx/>
                <a:uFillTx/>
                <a:latin typeface="Constantia"/>
                <a:ea typeface="+mn-ea"/>
                <a:cs typeface="+mn-cs"/>
              </a:rPr>
              <a:t>Ephesians 4:17-19 </a:t>
            </a:r>
          </a:p>
        </p:txBody>
      </p:sp>
      <p:sp>
        <p:nvSpPr>
          <p:cNvPr id="13" name="Slide Number Placeholder 1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BD7B56-63D8-4520-B93E-293D3B067EB3}" type="slidenum">
              <a:rPr kumimoji="0" lang="en-US" sz="1200" b="0" i="0" u="none" strike="noStrike" kern="1200" cap="none" spc="0" normalizeH="0" baseline="0" noProof="0" smtClean="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endParaRPr>
          </a:p>
        </p:txBody>
      </p:sp>
      <p:sp>
        <p:nvSpPr>
          <p:cNvPr id="14" name="TextBox 13">
            <a:extLst>
              <a:ext uri="{FF2B5EF4-FFF2-40B4-BE49-F238E27FC236}">
                <a16:creationId xmlns:a16="http://schemas.microsoft.com/office/drawing/2014/main" id="{B0F98A97-8B6A-4F8C-B3E0-3487179C192E}"/>
              </a:ext>
            </a:extLst>
          </p:cNvPr>
          <p:cNvSpPr txBox="1"/>
          <p:nvPr/>
        </p:nvSpPr>
        <p:spPr>
          <a:xfrm rot="21000707">
            <a:off x="744677" y="2061783"/>
            <a:ext cx="8080248" cy="1384995"/>
          </a:xfrm>
          <a:prstGeom prst="rect">
            <a:avLst/>
          </a:prstGeom>
          <a:solidFill>
            <a:schemeClr val="bg2">
              <a:alpha val="6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1" u="none" strike="noStrike" kern="0" cap="none" spc="0" normalizeH="0" baseline="0" noProof="0" dirty="0">
                <a:ln>
                  <a:noFill/>
                </a:ln>
                <a:solidFill>
                  <a:srgbClr val="FF0000"/>
                </a:solidFill>
                <a:effectLst>
                  <a:outerShdw blurRad="38100" dist="38100" dir="2700000" algn="tl">
                    <a:srgbClr val="000000">
                      <a:alpha val="43137"/>
                    </a:srgbClr>
                  </a:outerShdw>
                </a:effectLst>
                <a:uLnTx/>
                <a:uFillTx/>
                <a:latin typeface="Constantia"/>
                <a:ea typeface="+mn-ea"/>
                <a:cs typeface="+mn-cs"/>
              </a:rPr>
              <a:t>Ecclesiastes 1:10 “Is there a thing whereof it may be said, See, this is new? it hath been long ago, in the ages which were before us.” ASV</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lide(fromBottom)">
                                      <p:cBhvr>
                                        <p:cTn id="7" dur="500"/>
                                        <p:tgtEl>
                                          <p:spTgt spid="10"/>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slide(fromBottom)">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slide(fromBottom)">
                                      <p:cBhvr>
                                        <p:cTn id="15" dur="500"/>
                                        <p:tgtEl>
                                          <p:spTgt spid="11"/>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slide(fromBottom)">
                                      <p:cBhvr>
                                        <p:cTn id="18" dur="5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slide(fromBottom)">
                                      <p:cBhvr>
                                        <p:cTn id="23" dur="500"/>
                                        <p:tgtEl>
                                          <p:spTgt spid="12"/>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slide(fromBottom)">
                                      <p:cBhvr>
                                        <p:cTn id="26" dur="500"/>
                                        <p:tgtEl>
                                          <p:spTgt spid="18"/>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6" grpId="0"/>
      <p:bldP spid="17" grpId="0"/>
      <p:bldP spid="18" grpId="0"/>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A4548-CBE0-48A0-958E-2EC39305786B}"/>
              </a:ext>
            </a:extLst>
          </p:cNvPr>
          <p:cNvSpPr>
            <a:spLocks noGrp="1"/>
          </p:cNvSpPr>
          <p:nvPr>
            <p:ph type="title"/>
          </p:nvPr>
        </p:nvSpPr>
        <p:spPr>
          <a:xfrm>
            <a:off x="531639" y="998231"/>
            <a:ext cx="6896534" cy="590931"/>
          </a:xfrm>
        </p:spPr>
        <p:txBody>
          <a:bodyPr>
            <a:spAutoFit/>
          </a:bodyPr>
          <a:lstStyle/>
          <a:p>
            <a:r>
              <a:rPr lang="en-US" dirty="0"/>
              <a:t>Changes Occur</a:t>
            </a:r>
          </a:p>
        </p:txBody>
      </p:sp>
      <p:sp>
        <p:nvSpPr>
          <p:cNvPr id="3" name="Content Placeholder 2">
            <a:extLst>
              <a:ext uri="{FF2B5EF4-FFF2-40B4-BE49-F238E27FC236}">
                <a16:creationId xmlns:a16="http://schemas.microsoft.com/office/drawing/2014/main" id="{BC0F7DBD-B234-48BF-9813-FCA2A6A7CB28}"/>
              </a:ext>
            </a:extLst>
          </p:cNvPr>
          <p:cNvSpPr>
            <a:spLocks noGrp="1"/>
          </p:cNvSpPr>
          <p:nvPr>
            <p:ph idx="1"/>
          </p:nvPr>
        </p:nvSpPr>
        <p:spPr>
          <a:xfrm>
            <a:off x="533400" y="2336873"/>
            <a:ext cx="8305800" cy="2308324"/>
          </a:xfrm>
        </p:spPr>
        <p:txBody>
          <a:bodyPr>
            <a:spAutoFit/>
          </a:bodyPr>
          <a:lstStyle/>
          <a:p>
            <a:pPr marL="0" indent="0">
              <a:lnSpc>
                <a:spcPct val="100000"/>
              </a:lnSpc>
              <a:spcBef>
                <a:spcPts val="0"/>
              </a:spcBef>
              <a:buNone/>
            </a:pPr>
            <a:r>
              <a:rPr lang="en-US" sz="3200" dirty="0">
                <a:effectLst>
                  <a:outerShdw blurRad="38100" dist="38100" dir="2700000" algn="tl">
                    <a:srgbClr val="000000">
                      <a:alpha val="43137"/>
                    </a:srgbClr>
                  </a:outerShdw>
                </a:effectLst>
              </a:rPr>
              <a:t>The World Changes</a:t>
            </a:r>
          </a:p>
          <a:p>
            <a:pPr>
              <a:lnSpc>
                <a:spcPct val="100000"/>
              </a:lnSpc>
              <a:spcBef>
                <a:spcPts val="0"/>
              </a:spcBef>
            </a:pPr>
            <a:r>
              <a:rPr lang="en-US" sz="2800" dirty="0"/>
              <a:t>Religious conditions change. Exodus 32; </a:t>
            </a:r>
            <a:br>
              <a:rPr lang="en-US" sz="2800" dirty="0"/>
            </a:br>
            <a:r>
              <a:rPr lang="en-US" sz="2800" dirty="0"/>
              <a:t>Judges 2:10ff; 1 Samuel 8; 1 Timothy 2:11-12; </a:t>
            </a:r>
            <a:br>
              <a:rPr lang="en-US" sz="2800" dirty="0"/>
            </a:br>
            <a:r>
              <a:rPr lang="en-US" sz="2800" dirty="0"/>
              <a:t>1 Corinthians 14:34-35; Matthew 19:9; </a:t>
            </a:r>
            <a:br>
              <a:rPr lang="en-US" sz="2800" dirty="0"/>
            </a:br>
            <a:r>
              <a:rPr lang="en-US" sz="2800" dirty="0"/>
              <a:t>2 Timothy 3:14</a:t>
            </a:r>
          </a:p>
        </p:txBody>
      </p:sp>
    </p:spTree>
    <p:extLst>
      <p:ext uri="{BB962C8B-B14F-4D97-AF65-F5344CB8AC3E}">
        <p14:creationId xmlns:p14="http://schemas.microsoft.com/office/powerpoint/2010/main" val="2111463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A4548-CBE0-48A0-958E-2EC39305786B}"/>
              </a:ext>
            </a:extLst>
          </p:cNvPr>
          <p:cNvSpPr>
            <a:spLocks noGrp="1"/>
          </p:cNvSpPr>
          <p:nvPr>
            <p:ph type="title"/>
          </p:nvPr>
        </p:nvSpPr>
        <p:spPr>
          <a:xfrm>
            <a:off x="531639" y="998231"/>
            <a:ext cx="6896534" cy="590931"/>
          </a:xfrm>
        </p:spPr>
        <p:txBody>
          <a:bodyPr>
            <a:spAutoFit/>
          </a:bodyPr>
          <a:lstStyle/>
          <a:p>
            <a:r>
              <a:rPr lang="en-US" dirty="0"/>
              <a:t>Things To Remember</a:t>
            </a:r>
          </a:p>
        </p:txBody>
      </p:sp>
      <p:sp>
        <p:nvSpPr>
          <p:cNvPr id="3" name="Content Placeholder 2">
            <a:extLst>
              <a:ext uri="{FF2B5EF4-FFF2-40B4-BE49-F238E27FC236}">
                <a16:creationId xmlns:a16="http://schemas.microsoft.com/office/drawing/2014/main" id="{BC0F7DBD-B234-48BF-9813-FCA2A6A7CB28}"/>
              </a:ext>
            </a:extLst>
          </p:cNvPr>
          <p:cNvSpPr>
            <a:spLocks noGrp="1"/>
          </p:cNvSpPr>
          <p:nvPr>
            <p:ph idx="1"/>
          </p:nvPr>
        </p:nvSpPr>
        <p:spPr>
          <a:xfrm>
            <a:off x="76200" y="2057400"/>
            <a:ext cx="8991600" cy="4678204"/>
          </a:xfrm>
        </p:spPr>
        <p:txBody>
          <a:bodyPr wrap="square">
            <a:spAutoFit/>
          </a:bodyPr>
          <a:lstStyle/>
          <a:p>
            <a:pPr>
              <a:lnSpc>
                <a:spcPct val="100000"/>
              </a:lnSpc>
              <a:spcBef>
                <a:spcPts val="0"/>
              </a:spcBef>
              <a:buNone/>
            </a:pPr>
            <a:r>
              <a:rPr lang="en-US" sz="3500" b="1" dirty="0">
                <a:effectLst>
                  <a:outerShdw blurRad="38100" dist="38100" dir="2700000" algn="tl">
                    <a:srgbClr val="000000">
                      <a:alpha val="43137"/>
                    </a:srgbClr>
                  </a:outerShdw>
                </a:effectLst>
              </a:rPr>
              <a:t>The Sinful State Of The World Can Help Christians To Shine</a:t>
            </a:r>
            <a:r>
              <a:rPr lang="en-US" dirty="0">
                <a:effectLst>
                  <a:outerShdw blurRad="38100" dist="38100" dir="2700000" algn="tl">
                    <a:srgbClr val="000000">
                      <a:alpha val="43137"/>
                    </a:srgbClr>
                  </a:outerShdw>
                </a:effectLst>
              </a:rPr>
              <a:t>. </a:t>
            </a:r>
            <a:r>
              <a:rPr lang="en-US" sz="2800" dirty="0"/>
              <a:t>Matthew 5:13ff;</a:t>
            </a:r>
            <a:br>
              <a:rPr lang="en-US" sz="2800" dirty="0"/>
            </a:br>
            <a:r>
              <a:rPr lang="en-US" sz="2800" dirty="0"/>
              <a:t>Philippians 2:14-16; 1 Timothy 4:12</a:t>
            </a:r>
          </a:p>
          <a:p>
            <a:pPr>
              <a:lnSpc>
                <a:spcPct val="100000"/>
              </a:lnSpc>
              <a:spcBef>
                <a:spcPts val="0"/>
              </a:spcBef>
            </a:pPr>
            <a:r>
              <a:rPr lang="en-US" sz="2800" dirty="0"/>
              <a:t>World often sees hypocrisy. cf. 1 Timothy 4:1-2; </a:t>
            </a:r>
            <a:br>
              <a:rPr lang="en-US" sz="2800" dirty="0"/>
            </a:br>
            <a:r>
              <a:rPr lang="en-US" sz="2800" dirty="0"/>
              <a:t>Matthew 23:15, 29-33</a:t>
            </a:r>
          </a:p>
          <a:p>
            <a:pPr lvl="1">
              <a:lnSpc>
                <a:spcPct val="100000"/>
              </a:lnSpc>
              <a:spcBef>
                <a:spcPts val="0"/>
              </a:spcBef>
            </a:pPr>
            <a:r>
              <a:rPr lang="en-US" sz="2400" dirty="0">
                <a:latin typeface="Arial" panose="020B0604020202020204" pitchFamily="34" charset="0"/>
                <a:cs typeface="Arial" panose="020B0604020202020204" pitchFamily="34" charset="0"/>
              </a:rPr>
              <a:t>John 5:44, </a:t>
            </a:r>
            <a:r>
              <a:rPr lang="en-US" sz="2400" i="1" dirty="0">
                <a:latin typeface="Arial" panose="020B0604020202020204" pitchFamily="34" charset="0"/>
                <a:cs typeface="Arial" panose="020B0604020202020204" pitchFamily="34" charset="0"/>
              </a:rPr>
              <a:t>“How can ye believe, which receive honor one of another, and seek not the honor that cometh from God only?”</a:t>
            </a:r>
          </a:p>
          <a:p>
            <a:pPr lvl="1">
              <a:lnSpc>
                <a:spcPct val="100000"/>
              </a:lnSpc>
              <a:spcBef>
                <a:spcPts val="0"/>
              </a:spcBef>
            </a:pPr>
            <a:r>
              <a:rPr lang="en-US" sz="2400" dirty="0">
                <a:latin typeface="Arial" panose="020B0604020202020204" pitchFamily="34" charset="0"/>
                <a:cs typeface="Arial" panose="020B0604020202020204" pitchFamily="34" charset="0"/>
              </a:rPr>
              <a:t>Micah 6:8, </a:t>
            </a:r>
            <a:r>
              <a:rPr lang="en-US" sz="2400" i="1" dirty="0">
                <a:latin typeface="Arial" panose="020B0604020202020204" pitchFamily="34" charset="0"/>
                <a:cs typeface="Arial" panose="020B0604020202020204" pitchFamily="34" charset="0"/>
              </a:rPr>
              <a:t>“He hath showed thee, O man, what is good; and what doth Jehovah require of thee, but to do justly, and to love kindness, and to walk humbly with thy God.”</a:t>
            </a:r>
          </a:p>
        </p:txBody>
      </p:sp>
    </p:spTree>
    <p:extLst>
      <p:ext uri="{BB962C8B-B14F-4D97-AF65-F5344CB8AC3E}">
        <p14:creationId xmlns:p14="http://schemas.microsoft.com/office/powerpoint/2010/main" val="4249139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A4548-CBE0-48A0-958E-2EC39305786B}"/>
              </a:ext>
            </a:extLst>
          </p:cNvPr>
          <p:cNvSpPr>
            <a:spLocks noGrp="1"/>
          </p:cNvSpPr>
          <p:nvPr>
            <p:ph type="title"/>
          </p:nvPr>
        </p:nvSpPr>
        <p:spPr>
          <a:xfrm>
            <a:off x="531639" y="998231"/>
            <a:ext cx="6896534" cy="590931"/>
          </a:xfrm>
        </p:spPr>
        <p:txBody>
          <a:bodyPr>
            <a:spAutoFit/>
          </a:bodyPr>
          <a:lstStyle/>
          <a:p>
            <a:r>
              <a:rPr lang="en-US" dirty="0"/>
              <a:t>Things To Remember</a:t>
            </a:r>
          </a:p>
        </p:txBody>
      </p:sp>
      <p:sp>
        <p:nvSpPr>
          <p:cNvPr id="3" name="Content Placeholder 2">
            <a:extLst>
              <a:ext uri="{FF2B5EF4-FFF2-40B4-BE49-F238E27FC236}">
                <a16:creationId xmlns:a16="http://schemas.microsoft.com/office/drawing/2014/main" id="{BC0F7DBD-B234-48BF-9813-FCA2A6A7CB28}"/>
              </a:ext>
            </a:extLst>
          </p:cNvPr>
          <p:cNvSpPr>
            <a:spLocks noGrp="1"/>
          </p:cNvSpPr>
          <p:nvPr>
            <p:ph idx="1"/>
          </p:nvPr>
        </p:nvSpPr>
        <p:spPr>
          <a:xfrm>
            <a:off x="533400" y="2336872"/>
            <a:ext cx="8229600" cy="4150880"/>
          </a:xfrm>
        </p:spPr>
        <p:txBody>
          <a:bodyPr>
            <a:spAutoFit/>
          </a:bodyPr>
          <a:lstStyle/>
          <a:p>
            <a:pPr>
              <a:buNone/>
            </a:pPr>
            <a:r>
              <a:rPr lang="en-US" sz="3200" b="1" dirty="0">
                <a:effectLst>
                  <a:outerShdw blurRad="38100" dist="38100" dir="2700000" algn="tl">
                    <a:srgbClr val="000000">
                      <a:alpha val="43137"/>
                    </a:srgbClr>
                  </a:outerShdw>
                </a:effectLst>
              </a:rPr>
              <a:t>We Must Teach Our Children How To Live In A Wicked World.</a:t>
            </a:r>
          </a:p>
          <a:p>
            <a:r>
              <a:rPr lang="en-US" sz="3200" dirty="0">
                <a:latin typeface="Arial" panose="020B0604020202020204" pitchFamily="34" charset="0"/>
                <a:cs typeface="Arial" panose="020B0604020202020204" pitchFamily="34" charset="0"/>
              </a:rPr>
              <a:t>1 John 5:19, </a:t>
            </a:r>
            <a:r>
              <a:rPr lang="en-US" sz="3200" i="1" dirty="0">
                <a:latin typeface="Arial" panose="020B0604020202020204" pitchFamily="34" charset="0"/>
                <a:cs typeface="Arial" panose="020B0604020202020204" pitchFamily="34" charset="0"/>
              </a:rPr>
              <a:t>“We know that we are of God, and the whole world lieth in the evil one.”</a:t>
            </a:r>
          </a:p>
          <a:p>
            <a:r>
              <a:rPr lang="en-US" sz="3200" dirty="0"/>
              <a:t>Deuteronomy 4:9-10; 6:6ff; 20ff; Deuteronomy 31:9-13; etc.</a:t>
            </a:r>
          </a:p>
          <a:p>
            <a:r>
              <a:rPr lang="en-US" sz="3200" dirty="0"/>
              <a:t>Exodus 12:24; Joshua 4:20ff</a:t>
            </a:r>
          </a:p>
          <a:p>
            <a:r>
              <a:rPr lang="en-US" sz="3200" dirty="0"/>
              <a:t>Ephesians 6:4</a:t>
            </a:r>
          </a:p>
        </p:txBody>
      </p:sp>
    </p:spTree>
    <p:extLst>
      <p:ext uri="{BB962C8B-B14F-4D97-AF65-F5344CB8AC3E}">
        <p14:creationId xmlns:p14="http://schemas.microsoft.com/office/powerpoint/2010/main" val="3200825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A4548-CBE0-48A0-958E-2EC39305786B}"/>
              </a:ext>
            </a:extLst>
          </p:cNvPr>
          <p:cNvSpPr>
            <a:spLocks noGrp="1"/>
          </p:cNvSpPr>
          <p:nvPr>
            <p:ph type="title"/>
          </p:nvPr>
        </p:nvSpPr>
        <p:spPr>
          <a:xfrm>
            <a:off x="531639" y="998231"/>
            <a:ext cx="6896534" cy="590931"/>
          </a:xfrm>
        </p:spPr>
        <p:txBody>
          <a:bodyPr>
            <a:spAutoFit/>
          </a:bodyPr>
          <a:lstStyle/>
          <a:p>
            <a:r>
              <a:rPr lang="en-US" dirty="0"/>
              <a:t>Things To Remember</a:t>
            </a:r>
          </a:p>
        </p:txBody>
      </p:sp>
      <p:sp>
        <p:nvSpPr>
          <p:cNvPr id="3" name="Content Placeholder 2">
            <a:extLst>
              <a:ext uri="{FF2B5EF4-FFF2-40B4-BE49-F238E27FC236}">
                <a16:creationId xmlns:a16="http://schemas.microsoft.com/office/drawing/2014/main" id="{BC0F7DBD-B234-48BF-9813-FCA2A6A7CB28}"/>
              </a:ext>
            </a:extLst>
          </p:cNvPr>
          <p:cNvSpPr>
            <a:spLocks noGrp="1"/>
          </p:cNvSpPr>
          <p:nvPr>
            <p:ph idx="1"/>
          </p:nvPr>
        </p:nvSpPr>
        <p:spPr>
          <a:xfrm>
            <a:off x="304800" y="2209800"/>
            <a:ext cx="8610600" cy="4133439"/>
          </a:xfrm>
        </p:spPr>
        <p:txBody>
          <a:bodyPr wrap="square">
            <a:spAutoFit/>
          </a:bodyPr>
          <a:lstStyle/>
          <a:p>
            <a:pPr>
              <a:buNone/>
            </a:pPr>
            <a:r>
              <a:rPr lang="en-US" sz="3200" b="1" dirty="0">
                <a:effectLst>
                  <a:outerShdw blurRad="38100" dist="38100" dir="2700000" algn="tl">
                    <a:srgbClr val="000000">
                      <a:alpha val="43137"/>
                    </a:srgbClr>
                  </a:outerShdw>
                </a:effectLst>
              </a:rPr>
              <a:t>Christians Must Not Overlook The Importance Of Righteousness In A Wicked World.</a:t>
            </a:r>
          </a:p>
          <a:p>
            <a:r>
              <a:rPr lang="en-US" sz="2800" dirty="0"/>
              <a:t>Christians are the salt of the earth. Matthew 5:13</a:t>
            </a:r>
            <a:br>
              <a:rPr lang="en-US" sz="2800" dirty="0"/>
            </a:br>
            <a:r>
              <a:rPr lang="en-US" sz="2800" dirty="0">
                <a:latin typeface="Arial" panose="020B0604020202020204" pitchFamily="34" charset="0"/>
                <a:cs typeface="Arial" panose="020B0604020202020204" pitchFamily="34" charset="0"/>
              </a:rPr>
              <a:t>Proverbs 14:34, </a:t>
            </a:r>
            <a:r>
              <a:rPr lang="en-US" sz="2800" i="1" dirty="0">
                <a:latin typeface="Arial" panose="020B0604020202020204" pitchFamily="34" charset="0"/>
                <a:cs typeface="Arial" panose="020B0604020202020204" pitchFamily="34" charset="0"/>
              </a:rPr>
              <a:t>“Righteousness exalteth a nation; But sin is a reproach to any people”</a:t>
            </a:r>
            <a:br>
              <a:rPr lang="en-US" sz="2800" i="1" dirty="0">
                <a:latin typeface="Arial" panose="020B0604020202020204" pitchFamily="34" charset="0"/>
                <a:cs typeface="Arial" panose="020B0604020202020204" pitchFamily="34" charset="0"/>
              </a:rPr>
            </a:br>
            <a:r>
              <a:rPr lang="en-US" sz="2800" dirty="0"/>
              <a:t>cf. Genesis 18:23-33</a:t>
            </a:r>
          </a:p>
          <a:p>
            <a:r>
              <a:rPr lang="en-US" sz="2800" dirty="0"/>
              <a:t>Sin is likened to leaven. 1 Corinthians 5:6</a:t>
            </a:r>
          </a:p>
          <a:p>
            <a:r>
              <a:rPr lang="en-US" sz="2800" dirty="0"/>
              <a:t>Christians can make a difference. cf. Titus 2:11-12</a:t>
            </a:r>
          </a:p>
        </p:txBody>
      </p:sp>
    </p:spTree>
    <p:extLst>
      <p:ext uri="{BB962C8B-B14F-4D97-AF65-F5344CB8AC3E}">
        <p14:creationId xmlns:p14="http://schemas.microsoft.com/office/powerpoint/2010/main" val="2718793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A4548-CBE0-48A0-958E-2EC39305786B}"/>
              </a:ext>
            </a:extLst>
          </p:cNvPr>
          <p:cNvSpPr>
            <a:spLocks noGrp="1"/>
          </p:cNvSpPr>
          <p:nvPr>
            <p:ph type="title"/>
          </p:nvPr>
        </p:nvSpPr>
        <p:spPr>
          <a:xfrm>
            <a:off x="531639" y="1023559"/>
            <a:ext cx="6896534" cy="590931"/>
          </a:xfrm>
        </p:spPr>
        <p:txBody>
          <a:bodyPr>
            <a:spAutoFit/>
          </a:bodyPr>
          <a:lstStyle/>
          <a:p>
            <a:r>
              <a:rPr lang="en-US" dirty="0"/>
              <a:t>Things To Remember</a:t>
            </a:r>
          </a:p>
        </p:txBody>
      </p:sp>
      <p:sp>
        <p:nvSpPr>
          <p:cNvPr id="3" name="Content Placeholder 2">
            <a:extLst>
              <a:ext uri="{FF2B5EF4-FFF2-40B4-BE49-F238E27FC236}">
                <a16:creationId xmlns:a16="http://schemas.microsoft.com/office/drawing/2014/main" id="{BC0F7DBD-B234-48BF-9813-FCA2A6A7CB28}"/>
              </a:ext>
            </a:extLst>
          </p:cNvPr>
          <p:cNvSpPr>
            <a:spLocks noGrp="1"/>
          </p:cNvSpPr>
          <p:nvPr>
            <p:ph idx="1"/>
          </p:nvPr>
        </p:nvSpPr>
        <p:spPr>
          <a:xfrm>
            <a:off x="457200" y="2362200"/>
            <a:ext cx="8229600" cy="3690241"/>
          </a:xfrm>
        </p:spPr>
        <p:txBody>
          <a:bodyPr>
            <a:spAutoFit/>
          </a:bodyPr>
          <a:lstStyle/>
          <a:p>
            <a:r>
              <a:rPr lang="en-US" sz="3200" b="1" dirty="0">
                <a:effectLst>
                  <a:outerShdw blurRad="38100" dist="38100" dir="2700000" algn="tl">
                    <a:srgbClr val="000000">
                      <a:alpha val="43137"/>
                    </a:srgbClr>
                  </a:outerShdw>
                </a:effectLst>
              </a:rPr>
              <a:t>There Is Reason For Optimism.</a:t>
            </a:r>
          </a:p>
          <a:p>
            <a:pPr>
              <a:buNone/>
            </a:pPr>
            <a:r>
              <a:rPr lang="en-US" dirty="0"/>
              <a:t> </a:t>
            </a:r>
          </a:p>
          <a:p>
            <a:pPr>
              <a:buNone/>
            </a:pPr>
            <a:r>
              <a:rPr lang="en-US" dirty="0"/>
              <a:t>Romans 1:16-17, </a:t>
            </a:r>
            <a:r>
              <a:rPr lang="en-US" i="1" dirty="0"/>
              <a:t>“For I am not ashamed of the gospel: </a:t>
            </a:r>
            <a:r>
              <a:rPr lang="en-US" sz="2800" i="1" dirty="0">
                <a:effectLst>
                  <a:outerShdw blurRad="38100" dist="38100" dir="2700000" algn="tl">
                    <a:srgbClr val="000000">
                      <a:alpha val="43137"/>
                    </a:srgbClr>
                  </a:outerShdw>
                </a:effectLst>
              </a:rPr>
              <a:t>for it is the power of God unto salvation</a:t>
            </a:r>
            <a:r>
              <a:rPr lang="en-US" i="1" dirty="0"/>
              <a:t> to every one that believeth; to the Jew first, and also to the Greek. For therein is revealed a righteousness of God from faith unto faith: as it is written, But the righteous shall live by faith.”</a:t>
            </a:r>
            <a:endParaRPr lang="en-US" dirty="0"/>
          </a:p>
          <a:p>
            <a:pPr>
              <a:buNone/>
            </a:pPr>
            <a:r>
              <a:rPr lang="en-US" dirty="0"/>
              <a:t>NOTE: 2 Timothy 4:2-4</a:t>
            </a:r>
          </a:p>
        </p:txBody>
      </p:sp>
    </p:spTree>
    <p:extLst>
      <p:ext uri="{BB962C8B-B14F-4D97-AF65-F5344CB8AC3E}">
        <p14:creationId xmlns:p14="http://schemas.microsoft.com/office/powerpoint/2010/main" val="2712631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A4548-CBE0-48A0-958E-2EC39305786B}"/>
              </a:ext>
            </a:extLst>
          </p:cNvPr>
          <p:cNvSpPr>
            <a:spLocks noGrp="1"/>
          </p:cNvSpPr>
          <p:nvPr>
            <p:ph type="title"/>
          </p:nvPr>
        </p:nvSpPr>
        <p:spPr>
          <a:xfrm>
            <a:off x="132763" y="304800"/>
            <a:ext cx="8915399" cy="1681765"/>
          </a:xfrm>
          <a:solidFill>
            <a:schemeClr val="bg1"/>
          </a:solidFill>
        </p:spPr>
        <p:txBody>
          <a:bodyPr>
            <a:normAutofit/>
          </a:bodyPr>
          <a:lstStyle/>
          <a:p>
            <a:r>
              <a:rPr lang="en-US" sz="3600" dirty="0">
                <a:latin typeface="Arial" panose="020B0604020202020204" pitchFamily="34" charset="0"/>
                <a:cs typeface="Arial" panose="020B0604020202020204" pitchFamily="34" charset="0"/>
              </a:rPr>
              <a:t>Mark 16:15</a:t>
            </a:r>
            <a:br>
              <a:rPr lang="en-US" sz="3600" i="1" dirty="0">
                <a:latin typeface="Arial" panose="020B0604020202020204" pitchFamily="34" charset="0"/>
                <a:cs typeface="Arial" panose="020B0604020202020204" pitchFamily="34" charset="0"/>
              </a:rPr>
            </a:br>
            <a:r>
              <a:rPr lang="en-US" sz="3600" i="1" dirty="0">
                <a:latin typeface="Arial" panose="020B0604020202020204" pitchFamily="34" charset="0"/>
                <a:cs typeface="Arial" panose="020B0604020202020204" pitchFamily="34" charset="0"/>
              </a:rPr>
              <a:t>“Go ye into all the world, and preach the gospel </a:t>
            </a:r>
            <a:r>
              <a:rPr lang="en-US" sz="3600" i="1" u="sng" dirty="0">
                <a:latin typeface="Arial" panose="020B0604020202020204" pitchFamily="34" charset="0"/>
                <a:cs typeface="Arial" panose="020B0604020202020204" pitchFamily="34" charset="0"/>
              </a:rPr>
              <a:t>to the whole creation</a:t>
            </a:r>
            <a:r>
              <a:rPr lang="en-US" sz="3600" i="1" dirty="0">
                <a:latin typeface="Arial" panose="020B0604020202020204" pitchFamily="34" charset="0"/>
                <a:cs typeface="Arial" panose="020B0604020202020204" pitchFamily="34" charset="0"/>
              </a:rPr>
              <a:t>.”</a:t>
            </a:r>
            <a:endParaRPr lang="en-US" dirty="0"/>
          </a:p>
        </p:txBody>
      </p:sp>
      <p:sp>
        <p:nvSpPr>
          <p:cNvPr id="3" name="Content Placeholder 2">
            <a:extLst>
              <a:ext uri="{FF2B5EF4-FFF2-40B4-BE49-F238E27FC236}">
                <a16:creationId xmlns:a16="http://schemas.microsoft.com/office/drawing/2014/main" id="{BC0F7DBD-B234-48BF-9813-FCA2A6A7CB28}"/>
              </a:ext>
            </a:extLst>
          </p:cNvPr>
          <p:cNvSpPr>
            <a:spLocks noGrp="1"/>
          </p:cNvSpPr>
          <p:nvPr>
            <p:ph idx="1"/>
          </p:nvPr>
        </p:nvSpPr>
        <p:spPr>
          <a:xfrm>
            <a:off x="38492" y="2133600"/>
            <a:ext cx="9067800" cy="4548938"/>
          </a:xfrm>
        </p:spPr>
        <p:txBody>
          <a:bodyPr>
            <a:spAutoFit/>
          </a:bodyPr>
          <a:lstStyle/>
          <a:p>
            <a:pPr>
              <a:lnSpc>
                <a:spcPct val="90000"/>
              </a:lnSpc>
              <a:buFont typeface="Wingdings" pitchFamily="2" charset="2"/>
              <a:buChar char="Ø"/>
            </a:pPr>
            <a:r>
              <a:rPr lang="en-US" sz="3600" b="1" dirty="0">
                <a:effectLst>
                  <a:outerShdw blurRad="38100" dist="38100" dir="2700000" algn="tl">
                    <a:srgbClr val="000000">
                      <a:alpha val="43137"/>
                    </a:srgbClr>
                  </a:outerShdw>
                </a:effectLst>
              </a:rPr>
              <a:t>The</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unlikely</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just may listen and obey</a:t>
            </a:r>
          </a:p>
          <a:p>
            <a:pPr lvl="1">
              <a:lnSpc>
                <a:spcPct val="90000"/>
              </a:lnSpc>
            </a:pPr>
            <a:r>
              <a:rPr lang="en-US" sz="3400" dirty="0"/>
              <a:t> </a:t>
            </a:r>
            <a:r>
              <a:rPr lang="en-US" sz="3200" i="1" dirty="0">
                <a:latin typeface="Arial" panose="020B0604020202020204" pitchFamily="34" charset="0"/>
                <a:cs typeface="Arial" panose="020B0604020202020204" pitchFamily="34" charset="0"/>
              </a:rPr>
              <a:t>Religious/Gentile </a:t>
            </a:r>
            <a:r>
              <a:rPr lang="en-US" sz="3200" i="1" dirty="0"/>
              <a:t>– </a:t>
            </a:r>
            <a:r>
              <a:rPr lang="en-US" sz="3200" dirty="0"/>
              <a:t>Cornelius (Acts 10)</a:t>
            </a:r>
          </a:p>
          <a:p>
            <a:pPr lvl="1">
              <a:lnSpc>
                <a:spcPct val="90000"/>
              </a:lnSpc>
            </a:pPr>
            <a:r>
              <a:rPr lang="en-US" sz="3200" i="1" dirty="0">
                <a:latin typeface="Arial" panose="020B0604020202020204" pitchFamily="34" charset="0"/>
                <a:cs typeface="Arial" panose="020B0604020202020204" pitchFamily="34" charset="0"/>
              </a:rPr>
              <a:t> Non-Religious </a:t>
            </a:r>
            <a:r>
              <a:rPr lang="en-US" sz="3200" i="1" dirty="0"/>
              <a:t>– </a:t>
            </a:r>
            <a:r>
              <a:rPr lang="en-US" sz="3200" dirty="0"/>
              <a:t>Simon (Acts 8:9-13)</a:t>
            </a:r>
            <a:endParaRPr lang="en-US" sz="3200" i="1" dirty="0"/>
          </a:p>
          <a:p>
            <a:pPr lvl="1">
              <a:lnSpc>
                <a:spcPct val="90000"/>
              </a:lnSpc>
            </a:pPr>
            <a:r>
              <a:rPr lang="en-US" sz="3200" i="1" dirty="0">
                <a:latin typeface="Arial" panose="020B0604020202020204" pitchFamily="34" charset="0"/>
                <a:cs typeface="Arial" panose="020B0604020202020204" pitchFamily="34" charset="0"/>
              </a:rPr>
              <a:t> Worldly </a:t>
            </a:r>
            <a:r>
              <a:rPr lang="en-US" sz="3200" i="1" dirty="0"/>
              <a:t>– </a:t>
            </a:r>
            <a:r>
              <a:rPr lang="en-US" sz="3200" dirty="0"/>
              <a:t>Corinthians</a:t>
            </a:r>
            <a:r>
              <a:rPr lang="en-US" sz="3200" i="1" dirty="0"/>
              <a:t> </a:t>
            </a:r>
            <a:r>
              <a:rPr lang="en-US" sz="3200" dirty="0"/>
              <a:t>( Acts 18:8; </a:t>
            </a:r>
            <a:br>
              <a:rPr lang="en-US" sz="3200" dirty="0"/>
            </a:br>
            <a:r>
              <a:rPr lang="en-US" sz="3200" dirty="0"/>
              <a:t>1 Corinthians 6:9-11)</a:t>
            </a:r>
          </a:p>
          <a:p>
            <a:pPr lvl="1">
              <a:lnSpc>
                <a:spcPct val="90000"/>
              </a:lnSpc>
            </a:pPr>
            <a:r>
              <a:rPr lang="en-US" sz="3200" i="1" dirty="0"/>
              <a:t> </a:t>
            </a:r>
            <a:r>
              <a:rPr lang="en-US" sz="3200" i="1" dirty="0">
                <a:latin typeface="Arial" panose="020B0604020202020204" pitchFamily="34" charset="0"/>
                <a:cs typeface="Arial" panose="020B0604020202020204" pitchFamily="34" charset="0"/>
              </a:rPr>
              <a:t>Ignorant</a:t>
            </a:r>
            <a:r>
              <a:rPr lang="en-US" sz="3200" i="1" dirty="0"/>
              <a:t> – </a:t>
            </a:r>
            <a:r>
              <a:rPr lang="en-US" sz="3200" dirty="0"/>
              <a:t>Jews (Acts 2:23; 3:17)</a:t>
            </a:r>
          </a:p>
          <a:p>
            <a:pPr lvl="1">
              <a:lnSpc>
                <a:spcPct val="90000"/>
              </a:lnSpc>
            </a:pPr>
            <a:r>
              <a:rPr lang="en-US" sz="3200" dirty="0"/>
              <a:t> </a:t>
            </a:r>
            <a:r>
              <a:rPr lang="en-US" sz="3200" i="1" dirty="0">
                <a:latin typeface="Arial" panose="020B0604020202020204" pitchFamily="34" charset="0"/>
                <a:cs typeface="Arial" panose="020B0604020202020204" pitchFamily="34" charset="0"/>
              </a:rPr>
              <a:t>Persecutor</a:t>
            </a:r>
            <a:r>
              <a:rPr lang="en-US" sz="3200" i="1" dirty="0"/>
              <a:t> –</a:t>
            </a:r>
            <a:r>
              <a:rPr lang="en-US" sz="3200" dirty="0"/>
              <a:t> Saul (Acts 8:3; 9:1-2; </a:t>
            </a:r>
            <a:br>
              <a:rPr lang="en-US" sz="3200" dirty="0"/>
            </a:br>
            <a:r>
              <a:rPr lang="en-US" sz="3200" dirty="0"/>
              <a:t>1 Timothy 1:15)</a:t>
            </a:r>
          </a:p>
          <a:p>
            <a:pPr lvl="1">
              <a:lnSpc>
                <a:spcPct val="90000"/>
              </a:lnSpc>
            </a:pPr>
            <a:r>
              <a:rPr lang="en-US" sz="3200" i="1" dirty="0"/>
              <a:t> </a:t>
            </a:r>
            <a:r>
              <a:rPr lang="en-US" sz="3200" i="1" dirty="0">
                <a:latin typeface="Arial" panose="020B0604020202020204" pitchFamily="34" charset="0"/>
                <a:cs typeface="Arial" panose="020B0604020202020204" pitchFamily="34" charset="0"/>
              </a:rPr>
              <a:t>Political</a:t>
            </a:r>
            <a:r>
              <a:rPr lang="en-US" sz="3200" i="1" dirty="0"/>
              <a:t> – </a:t>
            </a:r>
            <a:r>
              <a:rPr lang="en-US" sz="3200" dirty="0"/>
              <a:t>Jailor (Acts 16:31-33)</a:t>
            </a:r>
            <a:endParaRPr lang="en-US" dirty="0"/>
          </a:p>
        </p:txBody>
      </p:sp>
    </p:spTree>
    <p:extLst>
      <p:ext uri="{BB962C8B-B14F-4D97-AF65-F5344CB8AC3E}">
        <p14:creationId xmlns:p14="http://schemas.microsoft.com/office/powerpoint/2010/main" val="4146176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A4548-CBE0-48A0-958E-2EC39305786B}"/>
              </a:ext>
            </a:extLst>
          </p:cNvPr>
          <p:cNvSpPr>
            <a:spLocks noGrp="1"/>
          </p:cNvSpPr>
          <p:nvPr>
            <p:ph type="title"/>
          </p:nvPr>
        </p:nvSpPr>
        <p:spPr>
          <a:xfrm>
            <a:off x="133546" y="351984"/>
            <a:ext cx="8915400" cy="1588127"/>
          </a:xfrm>
          <a:solidFill>
            <a:schemeClr val="bg1"/>
          </a:solidFill>
        </p:spPr>
        <p:txBody>
          <a:bodyPr>
            <a:spAutoFit/>
          </a:bodyPr>
          <a:lstStyle/>
          <a:p>
            <a:r>
              <a:rPr lang="en-US" sz="3600" dirty="0">
                <a:latin typeface="Arial" panose="020B0604020202020204" pitchFamily="34" charset="0"/>
                <a:cs typeface="Arial" panose="020B0604020202020204" pitchFamily="34" charset="0"/>
              </a:rPr>
              <a:t>Mark 16:15</a:t>
            </a:r>
            <a:br>
              <a:rPr lang="en-US" sz="3600" i="1" dirty="0">
                <a:latin typeface="Arial" panose="020B0604020202020204" pitchFamily="34" charset="0"/>
                <a:cs typeface="Arial" panose="020B0604020202020204" pitchFamily="34" charset="0"/>
              </a:rPr>
            </a:br>
            <a:r>
              <a:rPr lang="en-US" sz="3600" i="1" dirty="0">
                <a:latin typeface="Arial" panose="020B0604020202020204" pitchFamily="34" charset="0"/>
                <a:cs typeface="Arial" panose="020B0604020202020204" pitchFamily="34" charset="0"/>
              </a:rPr>
              <a:t>“Go ye into all the world, and preach the gospel </a:t>
            </a:r>
            <a:r>
              <a:rPr lang="en-US" sz="3600" i="1" u="sng" dirty="0">
                <a:latin typeface="Arial" panose="020B0604020202020204" pitchFamily="34" charset="0"/>
                <a:cs typeface="Arial" panose="020B0604020202020204" pitchFamily="34" charset="0"/>
              </a:rPr>
              <a:t>to the whole creation</a:t>
            </a:r>
            <a:r>
              <a:rPr lang="en-US" sz="3600" i="1" dirty="0">
                <a:latin typeface="Arial" panose="020B0604020202020204" pitchFamily="34" charset="0"/>
                <a:cs typeface="Arial" panose="020B0604020202020204" pitchFamily="34" charset="0"/>
              </a:rPr>
              <a:t>.”</a:t>
            </a:r>
            <a:endParaRPr lang="en-US" dirty="0"/>
          </a:p>
        </p:txBody>
      </p:sp>
      <p:sp>
        <p:nvSpPr>
          <p:cNvPr id="3" name="Content Placeholder 2">
            <a:extLst>
              <a:ext uri="{FF2B5EF4-FFF2-40B4-BE49-F238E27FC236}">
                <a16:creationId xmlns:a16="http://schemas.microsoft.com/office/drawing/2014/main" id="{BC0F7DBD-B234-48BF-9813-FCA2A6A7CB28}"/>
              </a:ext>
            </a:extLst>
          </p:cNvPr>
          <p:cNvSpPr>
            <a:spLocks noGrp="1"/>
          </p:cNvSpPr>
          <p:nvPr>
            <p:ph idx="1"/>
          </p:nvPr>
        </p:nvSpPr>
        <p:spPr>
          <a:xfrm>
            <a:off x="37708" y="2286000"/>
            <a:ext cx="9067800" cy="4069319"/>
          </a:xfrm>
        </p:spPr>
        <p:txBody>
          <a:bodyPr>
            <a:spAutoFit/>
          </a:bodyPr>
          <a:lstStyle/>
          <a:p>
            <a:pPr marL="339725" indent="-339725">
              <a:buFont typeface="Wingdings" pitchFamily="2" charset="2"/>
              <a:buChar char="Ø"/>
            </a:pPr>
            <a:r>
              <a:rPr lang="en-US" sz="3600" b="1" u="sng" dirty="0">
                <a:effectLst>
                  <a:outerShdw blurRad="38100" dist="38100" dir="2700000" algn="tl">
                    <a:srgbClr val="000000">
                      <a:alpha val="43137"/>
                    </a:srgbClr>
                  </a:outerShdw>
                </a:effectLst>
              </a:rPr>
              <a:t>Gospel Message – Redemption / Salvation</a:t>
            </a:r>
          </a:p>
          <a:p>
            <a:pPr lvl="1"/>
            <a:r>
              <a:rPr lang="en-US" sz="3200" dirty="0">
                <a:latin typeface="Arial" panose="020B0604020202020204" pitchFamily="34" charset="0"/>
                <a:cs typeface="Arial" panose="020B0604020202020204" pitchFamily="34" charset="0"/>
              </a:rPr>
              <a:t> How we are saved? (1 Corinthians 15:1-4)</a:t>
            </a:r>
          </a:p>
          <a:p>
            <a:pPr lvl="1"/>
            <a:r>
              <a:rPr lang="en-US" sz="3200" dirty="0"/>
              <a:t> </a:t>
            </a:r>
            <a:r>
              <a:rPr lang="en-US" sz="3200" dirty="0">
                <a:latin typeface="Arial" panose="020B0604020202020204" pitchFamily="34" charset="0"/>
                <a:cs typeface="Arial" panose="020B0604020202020204" pitchFamily="34" charset="0"/>
              </a:rPr>
              <a:t>Peter’s sermon – salvation from sin. (Acts 2)</a:t>
            </a:r>
          </a:p>
          <a:p>
            <a:pPr lvl="1"/>
            <a:r>
              <a:rPr lang="en-US" sz="3200" dirty="0">
                <a:latin typeface="Arial" panose="020B0604020202020204" pitchFamily="34" charset="0"/>
                <a:cs typeface="Arial" panose="020B0604020202020204" pitchFamily="34" charset="0"/>
              </a:rPr>
              <a:t> Peter’s sermon to Cornelius. (Acts 10:34-43)</a:t>
            </a:r>
          </a:p>
          <a:p>
            <a:pPr lvl="1"/>
            <a:r>
              <a:rPr lang="en-US" sz="3200" dirty="0">
                <a:latin typeface="Arial" panose="020B0604020202020204" pitchFamily="34" charset="0"/>
                <a:cs typeface="Arial" panose="020B0604020202020204" pitchFamily="34" charset="0"/>
              </a:rPr>
              <a:t> Paul’s sermon in Antioch. (Acts 13:23-38)</a:t>
            </a:r>
          </a:p>
          <a:p>
            <a:pPr lvl="1"/>
            <a:r>
              <a:rPr lang="en-US" sz="3200" dirty="0"/>
              <a:t> </a:t>
            </a:r>
            <a:r>
              <a:rPr lang="en-US" sz="3200" dirty="0">
                <a:latin typeface="Arial" panose="020B0604020202020204" pitchFamily="34" charset="0"/>
                <a:cs typeface="Arial" panose="020B0604020202020204" pitchFamily="34" charset="0"/>
              </a:rPr>
              <a:t>Paul’s sermon on Mars Hill – salvation.</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(Acts 17:22-31)</a:t>
            </a:r>
          </a:p>
        </p:txBody>
      </p:sp>
    </p:spTree>
    <p:extLst>
      <p:ext uri="{BB962C8B-B14F-4D97-AF65-F5344CB8AC3E}">
        <p14:creationId xmlns:p14="http://schemas.microsoft.com/office/powerpoint/2010/main" val="306556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3999" cy="1676400"/>
          </a:xfrm>
          <a:solidFill>
            <a:schemeClr val="bg1"/>
          </a:solidFill>
        </p:spPr>
        <p:txBody>
          <a:bodyPr>
            <a:normAutofit/>
          </a:bodyPr>
          <a:lstStyle/>
          <a:p>
            <a:r>
              <a:rPr lang="en-US" dirty="0"/>
              <a:t>What Does The Future Hold?</a:t>
            </a:r>
            <a:br>
              <a:rPr lang="en-US" dirty="0"/>
            </a:br>
            <a:r>
              <a:rPr lang="en-US" sz="3100" i="1" dirty="0"/>
              <a:t>“For ye have not passed this way heretofore.”</a:t>
            </a:r>
            <a:br>
              <a:rPr lang="en-US" sz="3100" dirty="0"/>
            </a:br>
            <a:r>
              <a:rPr lang="en-US" sz="3100" dirty="0"/>
              <a:t> Joshua 3:4</a:t>
            </a:r>
            <a:endParaRPr lang="en-US" sz="4000" dirty="0"/>
          </a:p>
        </p:txBody>
      </p:sp>
      <p:sp>
        <p:nvSpPr>
          <p:cNvPr id="3" name="Content Placeholder 2"/>
          <p:cNvSpPr>
            <a:spLocks noGrp="1"/>
          </p:cNvSpPr>
          <p:nvPr>
            <p:ph idx="1"/>
          </p:nvPr>
        </p:nvSpPr>
        <p:spPr>
          <a:xfrm>
            <a:off x="533400" y="2336873"/>
            <a:ext cx="7696200" cy="3617401"/>
          </a:xfrm>
        </p:spPr>
        <p:txBody>
          <a:bodyPr>
            <a:spAutoFit/>
          </a:bodyPr>
          <a:lstStyle/>
          <a:p>
            <a:pPr>
              <a:buNone/>
            </a:pPr>
            <a:r>
              <a:rPr lang="en-US" sz="3600" b="1" dirty="0">
                <a:effectLst>
                  <a:outerShdw blurRad="38100" dist="38100" dir="2700000" algn="tl">
                    <a:srgbClr val="000000">
                      <a:alpha val="43137"/>
                    </a:srgbClr>
                  </a:outerShdw>
                </a:effectLst>
              </a:rPr>
              <a:t>Depends On YOU TODAY</a:t>
            </a:r>
            <a:r>
              <a:rPr lang="en-US" sz="3600" dirty="0">
                <a:effectLst>
                  <a:outerShdw blurRad="38100" dist="38100" dir="2700000" algn="tl">
                    <a:srgbClr val="000000">
                      <a:alpha val="43137"/>
                    </a:srgbClr>
                  </a:outerShdw>
                </a:effectLst>
              </a:rPr>
              <a:t>.</a:t>
            </a:r>
          </a:p>
          <a:p>
            <a:pPr>
              <a:buNone/>
            </a:pPr>
            <a:r>
              <a:rPr lang="en-US" sz="2800" dirty="0">
                <a:latin typeface="Arial" panose="020B0604020202020204" pitchFamily="34" charset="0"/>
                <a:cs typeface="Arial" panose="020B0604020202020204" pitchFamily="34" charset="0"/>
              </a:rPr>
              <a:t>Joshua 24:15</a:t>
            </a:r>
          </a:p>
          <a:p>
            <a:pPr>
              <a:buNone/>
            </a:pPr>
            <a:r>
              <a:rPr lang="en-US" sz="2800" b="1" i="1" baseline="30000" dirty="0">
                <a:latin typeface="Arial" panose="020B0604020202020204" pitchFamily="34" charset="0"/>
                <a:cs typeface="Arial" panose="020B0604020202020204" pitchFamily="34" charset="0"/>
              </a:rPr>
              <a:t>	“</a:t>
            </a:r>
            <a:r>
              <a:rPr lang="en-US" sz="2800" i="1" dirty="0">
                <a:latin typeface="Arial" panose="020B0604020202020204" pitchFamily="34" charset="0"/>
                <a:cs typeface="Arial" panose="020B0604020202020204" pitchFamily="34" charset="0"/>
              </a:rPr>
              <a:t>And if it seem evil unto you to serve Jehovah, </a:t>
            </a:r>
            <a:r>
              <a:rPr lang="en-US" sz="32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choose you this day whom ye will serve</a:t>
            </a:r>
            <a:r>
              <a:rPr lang="en-US" sz="2800" i="1" dirty="0">
                <a:latin typeface="Arial" panose="020B0604020202020204" pitchFamily="34" charset="0"/>
                <a:cs typeface="Arial" panose="020B0604020202020204" pitchFamily="34" charset="0"/>
              </a:rPr>
              <a:t>; whether the gods which your fathers served that were beyond the River, or the gods of the Amorites, in whose land ye dwell: but as for me and my house, we will serve Jehovah.”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E7F224-EE20-4A7F-AC1B-B8D46F0D5B68}" type="slidenum">
              <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endParaRPr>
          </a:p>
        </p:txBody>
      </p:sp>
      <p:sp>
        <p:nvSpPr>
          <p:cNvPr id="22530" name="Text Box 2"/>
          <p:cNvSpPr txBox="1">
            <a:spLocks noChangeArrowheads="1"/>
          </p:cNvSpPr>
          <p:nvPr/>
        </p:nvSpPr>
        <p:spPr bwMode="auto">
          <a:xfrm>
            <a:off x="304800" y="1595021"/>
            <a:ext cx="8458200" cy="4278094"/>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onstantia"/>
                <a:ea typeface="+mn-ea"/>
                <a:cs typeface="Times New Roman" pitchFamily="18" charset="0"/>
              </a:rPr>
              <a:t>“In Greece there has never been any shame in relationships before marriage or outside marriage. Demosthenes writes as if it was the merest </a:t>
            </a:r>
            <a:r>
              <a:rPr kumimoji="0" lang="en-US" sz="3200" b="0" i="0" u="sng" strike="noStrike" kern="1200" cap="none" spc="0" normalizeH="0" baseline="0" noProof="0" dirty="0">
                <a:ln>
                  <a:noFill/>
                </a:ln>
                <a:solidFill>
                  <a:srgbClr val="FF0000"/>
                </a:solidFill>
                <a:effectLst/>
                <a:uLnTx/>
                <a:uFillTx/>
                <a:latin typeface="Constantia"/>
                <a:ea typeface="+mn-ea"/>
                <a:cs typeface="Times New Roman" pitchFamily="18" charset="0"/>
              </a:rPr>
              <a:t>commonplace</a:t>
            </a:r>
            <a:r>
              <a:rPr kumimoji="0" lang="en-US" sz="2800" b="0" i="0" u="none" strike="noStrike" kern="1200" cap="none" spc="0" normalizeH="0" baseline="0" noProof="0" dirty="0">
                <a:ln>
                  <a:noFill/>
                </a:ln>
                <a:solidFill>
                  <a:srgbClr val="FF0000"/>
                </a:solidFill>
                <a:effectLst/>
                <a:uLnTx/>
                <a:uFillTx/>
                <a:latin typeface="Constantia"/>
                <a:ea typeface="+mn-ea"/>
                <a:cs typeface="Times New Roman" pitchFamily="18" charset="0"/>
              </a:rPr>
              <a:t>, </a:t>
            </a:r>
            <a:r>
              <a:rPr kumimoji="0" lang="en-US" sz="2800" b="0" i="0" u="none" strike="noStrike" kern="1200" cap="none" spc="0" normalizeH="0" baseline="0" noProof="0" dirty="0">
                <a:ln>
                  <a:noFill/>
                </a:ln>
                <a:solidFill>
                  <a:prstClr val="black"/>
                </a:solidFill>
                <a:effectLst/>
                <a:uLnTx/>
                <a:uFillTx/>
                <a:latin typeface="Constantia"/>
                <a:ea typeface="+mn-ea"/>
                <a:cs typeface="Times New Roman" pitchFamily="18" charset="0"/>
              </a:rPr>
              <a:t>as indeed it was: </a:t>
            </a:r>
            <a:r>
              <a:rPr kumimoji="0" lang="en-US" sz="3200" b="0" i="0" u="sng" strike="noStrike" kern="1200" cap="none" spc="0" normalizeH="0" baseline="0" noProof="0" dirty="0">
                <a:ln>
                  <a:noFill/>
                </a:ln>
                <a:solidFill>
                  <a:srgbClr val="FF0000"/>
                </a:solidFill>
                <a:effectLst/>
                <a:uLnTx/>
                <a:uFillTx/>
                <a:latin typeface="Constantia"/>
                <a:ea typeface="+mn-ea"/>
                <a:cs typeface="Times New Roman" pitchFamily="18" charset="0"/>
              </a:rPr>
              <a:t>‘We keep mistresses for pleasure, concubines for the day-to-day needs of the body, but we have wives in order to produce children</a:t>
            </a:r>
            <a:r>
              <a:rPr kumimoji="0" lang="en-US" sz="2800" b="0" i="0" u="none" strike="noStrike" kern="1200" cap="none" spc="0" normalizeH="0" baseline="0" noProof="0" dirty="0">
                <a:ln>
                  <a:noFill/>
                </a:ln>
                <a:solidFill>
                  <a:srgbClr val="FF0000"/>
                </a:solidFill>
                <a:effectLst/>
                <a:uLnTx/>
                <a:uFillTx/>
                <a:latin typeface="Constantia"/>
                <a:ea typeface="+mn-ea"/>
                <a:cs typeface="Times New Roman" pitchFamily="18" charset="0"/>
              </a:rPr>
              <a:t> </a:t>
            </a:r>
            <a:r>
              <a:rPr kumimoji="0" lang="en-US" sz="2800" b="0" i="0" u="none" strike="noStrike" kern="1200" cap="none" spc="0" normalizeH="0" baseline="0" noProof="0" dirty="0">
                <a:ln>
                  <a:noFill/>
                </a:ln>
                <a:solidFill>
                  <a:prstClr val="black"/>
                </a:solidFill>
                <a:effectLst/>
                <a:uLnTx/>
                <a:uFillTx/>
                <a:latin typeface="Constantia"/>
                <a:ea typeface="+mn-ea"/>
                <a:cs typeface="Times New Roman" pitchFamily="18" charset="0"/>
              </a:rPr>
              <a:t>legitimately and to have a trustworthy guardian of our homes.’”</a:t>
            </a:r>
            <a:br>
              <a:rPr kumimoji="0" lang="en-US" sz="2800" b="0" i="0" u="none" strike="noStrike" kern="1200" cap="none" spc="0" normalizeH="0" baseline="0" noProof="0" dirty="0">
                <a:ln>
                  <a:noFill/>
                </a:ln>
                <a:solidFill>
                  <a:prstClr val="black"/>
                </a:solidFill>
                <a:effectLst/>
                <a:uLnTx/>
                <a:uFillTx/>
                <a:latin typeface="Constantia"/>
                <a:ea typeface="+mn-ea"/>
                <a:cs typeface="Times New Roman" pitchFamily="18" charset="0"/>
              </a:rPr>
            </a:br>
            <a:r>
              <a:rPr kumimoji="0" lang="en-US" sz="2800" b="0" i="0" u="none" strike="noStrike" kern="1200" cap="none" spc="0" normalizeH="0" baseline="0" noProof="0" dirty="0">
                <a:ln>
                  <a:noFill/>
                </a:ln>
                <a:solidFill>
                  <a:prstClr val="black"/>
                </a:solidFill>
                <a:effectLst/>
                <a:uLnTx/>
                <a:uFillTx/>
                <a:latin typeface="Constantia"/>
                <a:ea typeface="+mn-ea"/>
                <a:cs typeface="Times New Roman" pitchFamily="18" charset="0"/>
              </a:rPr>
              <a:t>			</a:t>
            </a:r>
            <a:r>
              <a:rPr kumimoji="0" lang="en-US" sz="2400" b="0" i="0" u="none" strike="noStrike" kern="1200" cap="none" spc="0" normalizeH="0" baseline="0" noProof="0" dirty="0">
                <a:ln>
                  <a:noFill/>
                </a:ln>
                <a:solidFill>
                  <a:prstClr val="black"/>
                </a:solidFill>
                <a:effectLst/>
                <a:uLnTx/>
                <a:uFillTx/>
                <a:latin typeface="Constantia"/>
                <a:ea typeface="+mn-ea"/>
                <a:cs typeface="Times New Roman" pitchFamily="18" charset="0"/>
              </a:rPr>
              <a:t>(Barclay, </a:t>
            </a:r>
            <a:r>
              <a:rPr kumimoji="0" lang="en-US" sz="2400" b="0" i="1" u="none" strike="noStrike" kern="1200" cap="none" spc="0" normalizeH="0" baseline="0" noProof="0" dirty="0">
                <a:ln>
                  <a:noFill/>
                </a:ln>
                <a:solidFill>
                  <a:prstClr val="black"/>
                </a:solidFill>
                <a:effectLst/>
                <a:uLnTx/>
                <a:uFillTx/>
                <a:latin typeface="Constantia"/>
                <a:ea typeface="+mn-ea"/>
                <a:cs typeface="Times New Roman" pitchFamily="18" charset="0"/>
              </a:rPr>
              <a:t>Flesh &amp; Spirit, </a:t>
            </a:r>
            <a:r>
              <a:rPr kumimoji="0" lang="en-US" sz="2400" b="0" i="0" u="none" strike="noStrike" kern="1200" cap="none" spc="0" normalizeH="0" baseline="0" noProof="0" dirty="0">
                <a:ln>
                  <a:noFill/>
                </a:ln>
                <a:solidFill>
                  <a:prstClr val="black"/>
                </a:solidFill>
                <a:effectLst/>
                <a:uLnTx/>
                <a:uFillTx/>
                <a:latin typeface="Constantia"/>
                <a:ea typeface="+mn-ea"/>
                <a:cs typeface="Times New Roman" pitchFamily="18" charset="0"/>
              </a:rPr>
              <a:t>page 24)</a:t>
            </a:r>
          </a:p>
        </p:txBody>
      </p:sp>
      <p:sp>
        <p:nvSpPr>
          <p:cNvPr id="22531" name="Text Box 3"/>
          <p:cNvSpPr txBox="1">
            <a:spLocks noChangeArrowheads="1"/>
          </p:cNvSpPr>
          <p:nvPr/>
        </p:nvSpPr>
        <p:spPr bwMode="auto">
          <a:xfrm>
            <a:off x="762000" y="381000"/>
            <a:ext cx="7620000" cy="1015663"/>
          </a:xfrm>
          <a:prstGeom prst="rect">
            <a:avLst/>
          </a:prstGeom>
          <a:noFill/>
          <a:ln w="9525">
            <a:noFill/>
            <a:miter lim="800000"/>
            <a:headEnd/>
            <a:tailEnd/>
          </a:ln>
          <a:effec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Constantia"/>
                <a:ea typeface="+mn-ea"/>
                <a:cs typeface="+mn-cs"/>
              </a:rPr>
              <a:t>Ancient Greece</a:t>
            </a: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B53531C-3680-4665-80BA-84C949E53BE4}" type="slidenum">
              <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endParaRPr>
          </a:p>
        </p:txBody>
      </p:sp>
      <p:sp>
        <p:nvSpPr>
          <p:cNvPr id="2052" name="Text Box 4"/>
          <p:cNvSpPr txBox="1">
            <a:spLocks noChangeArrowheads="1"/>
          </p:cNvSpPr>
          <p:nvPr/>
        </p:nvSpPr>
        <p:spPr bwMode="auto">
          <a:xfrm>
            <a:off x="838200" y="685800"/>
            <a:ext cx="7543800" cy="1015663"/>
          </a:xfrm>
          <a:prstGeom prst="rect">
            <a:avLst/>
          </a:prstGeom>
          <a:noFill/>
          <a:ln w="9525">
            <a:noFill/>
            <a:miter lim="800000"/>
            <a:headEnd/>
            <a:tailEnd/>
          </a:ln>
          <a:effec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Constantia"/>
                <a:ea typeface="+mn-ea"/>
                <a:cs typeface="+mn-cs"/>
              </a:rPr>
              <a:t>Roman Empire</a:t>
            </a:r>
          </a:p>
        </p:txBody>
      </p:sp>
      <p:sp>
        <p:nvSpPr>
          <p:cNvPr id="2053" name="Text Box 5"/>
          <p:cNvSpPr txBox="1">
            <a:spLocks noChangeArrowheads="1"/>
          </p:cNvSpPr>
          <p:nvPr/>
        </p:nvSpPr>
        <p:spPr bwMode="auto">
          <a:xfrm>
            <a:off x="685800" y="2514600"/>
            <a:ext cx="7772400" cy="2954655"/>
          </a:xfrm>
          <a:prstGeom prst="rect">
            <a:avLst/>
          </a:prstGeom>
          <a:noFill/>
          <a:ln w="9525">
            <a:noFill/>
            <a:miter lim="800000"/>
            <a:headEnd/>
            <a:tailEnd/>
          </a:ln>
          <a:effec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3600" b="1" i="0" u="sng" strike="noStrike" kern="1200" cap="none" spc="0" normalizeH="0" baseline="0" noProof="0" dirty="0">
                <a:ln>
                  <a:noFill/>
                </a:ln>
                <a:solidFill>
                  <a:prstClr val="black"/>
                </a:solidFill>
                <a:effectLst/>
                <a:uLnTx/>
                <a:uFillTx/>
                <a:latin typeface="Constantia"/>
                <a:ea typeface="+mn-ea"/>
                <a:cs typeface="Times New Roman" pitchFamily="18" charset="0"/>
              </a:rPr>
              <a:t>Morality during first half of the second century</a:t>
            </a:r>
            <a:endParaRPr kumimoji="0" lang="en-US" sz="3600" b="1" i="0" u="none" strike="noStrike" kern="1200" cap="none" spc="0" normalizeH="0" baseline="0" noProof="0" dirty="0">
              <a:ln>
                <a:noFill/>
              </a:ln>
              <a:solidFill>
                <a:prstClr val="black"/>
              </a:solidFill>
              <a:effectLst/>
              <a:uLnTx/>
              <a:uFillTx/>
              <a:latin typeface="Constantia"/>
              <a:ea typeface="+mn-ea"/>
              <a:cs typeface="Times New Roman" pitchFamily="18" charset="0"/>
            </a:endParaRPr>
          </a:p>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Constantia"/>
                <a:ea typeface="+mn-ea"/>
                <a:cs typeface="Times New Roman" pitchFamily="18" charset="0"/>
              </a:rPr>
              <a:t>“… an age when shame seems to have vanished from the earth.”</a:t>
            </a:r>
            <a:br>
              <a:rPr kumimoji="0" lang="en-US" sz="3600" b="0" i="0" u="none" strike="noStrike" kern="1200" cap="none" spc="0" normalizeH="0" baseline="0" noProof="0" dirty="0">
                <a:ln>
                  <a:noFill/>
                </a:ln>
                <a:solidFill>
                  <a:srgbClr val="FF0000"/>
                </a:solidFill>
                <a:effectLst/>
                <a:uLnTx/>
                <a:uFillTx/>
                <a:latin typeface="Constantia"/>
                <a:ea typeface="+mn-ea"/>
                <a:cs typeface="Times New Roman" pitchFamily="18" charset="0"/>
              </a:rPr>
            </a:br>
            <a:r>
              <a:rPr kumimoji="0" lang="en-US" sz="2400" b="0" i="0" u="none" strike="noStrike" kern="1200" cap="none" spc="0" normalizeH="0" baseline="0" noProof="0" dirty="0">
                <a:ln>
                  <a:noFill/>
                </a:ln>
                <a:solidFill>
                  <a:prstClr val="black"/>
                </a:solidFill>
                <a:effectLst/>
                <a:uLnTx/>
                <a:uFillTx/>
                <a:latin typeface="Constantia"/>
                <a:ea typeface="+mn-ea"/>
                <a:cs typeface="Times New Roman" pitchFamily="18" charset="0"/>
              </a:rPr>
              <a:t>(J. J. Chapman, cited in </a:t>
            </a:r>
            <a:r>
              <a:rPr kumimoji="0" lang="en-US" sz="2400" b="0" i="1" u="none" strike="noStrike" kern="1200" cap="none" spc="0" normalizeH="0" baseline="0" noProof="0" dirty="0">
                <a:ln>
                  <a:noFill/>
                </a:ln>
                <a:solidFill>
                  <a:prstClr val="black"/>
                </a:solidFill>
                <a:effectLst/>
                <a:uLnTx/>
                <a:uFillTx/>
                <a:latin typeface="Constantia"/>
                <a:ea typeface="+mn-ea"/>
                <a:cs typeface="Times New Roman" pitchFamily="18" charset="0"/>
              </a:rPr>
              <a:t>Flesh &amp; Spirit</a:t>
            </a:r>
            <a:r>
              <a:rPr kumimoji="0" lang="en-US" sz="2400" b="0" i="0" u="none" strike="noStrike" kern="1200" cap="none" spc="0" normalizeH="0" baseline="0" noProof="0" dirty="0">
                <a:ln>
                  <a:noFill/>
                </a:ln>
                <a:solidFill>
                  <a:prstClr val="black"/>
                </a:solidFill>
                <a:effectLst/>
                <a:uLnTx/>
                <a:uFillTx/>
                <a:latin typeface="Constantia"/>
                <a:ea typeface="+mn-ea"/>
                <a:cs typeface="Times New Roman" pitchFamily="18" charset="0"/>
              </a:rPr>
              <a:t>, Barclay, page 24)</a:t>
            </a:r>
            <a:endParaRPr kumimoji="0" lang="en-US" sz="2800" b="0" i="0" u="none" strike="noStrike" kern="1200" cap="none" spc="0" normalizeH="0" baseline="0" noProof="0" dirty="0">
              <a:ln>
                <a:noFill/>
              </a:ln>
              <a:solidFill>
                <a:prstClr val="black"/>
              </a:solidFill>
              <a:effectLst/>
              <a:uLnTx/>
              <a:uFillTx/>
              <a:latin typeface="Constantia"/>
              <a:ea typeface="+mn-ea"/>
              <a:cs typeface="Times New Roman" pitchFamily="18" charset="0"/>
            </a:endParaRP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33836A-60FA-481F-8DCD-AD0EEB0CDFA6}" type="slidenum">
              <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endParaRPr>
          </a:p>
        </p:txBody>
      </p:sp>
      <p:sp>
        <p:nvSpPr>
          <p:cNvPr id="4099" name="Text Box 3"/>
          <p:cNvSpPr txBox="1">
            <a:spLocks noChangeArrowheads="1"/>
          </p:cNvSpPr>
          <p:nvPr/>
        </p:nvSpPr>
        <p:spPr bwMode="auto">
          <a:xfrm>
            <a:off x="762000" y="609600"/>
            <a:ext cx="7620000" cy="1015663"/>
          </a:xfrm>
          <a:prstGeom prst="rect">
            <a:avLst/>
          </a:prstGeom>
          <a:noFill/>
          <a:ln w="9525">
            <a:noFill/>
            <a:miter lim="800000"/>
            <a:headEnd/>
            <a:tailEnd/>
          </a:ln>
          <a:effec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Constantia"/>
                <a:ea typeface="+mn-ea"/>
                <a:cs typeface="+mn-cs"/>
              </a:rPr>
              <a:t>Roman Empire</a:t>
            </a:r>
          </a:p>
        </p:txBody>
      </p:sp>
      <p:sp>
        <p:nvSpPr>
          <p:cNvPr id="4100" name="Text Box 4"/>
          <p:cNvSpPr txBox="1">
            <a:spLocks noChangeArrowheads="1"/>
          </p:cNvSpPr>
          <p:nvPr/>
        </p:nvSpPr>
        <p:spPr bwMode="auto">
          <a:xfrm>
            <a:off x="914400" y="1920161"/>
            <a:ext cx="7924800" cy="4678204"/>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4000" b="1" i="0" u="sng" strike="noStrike" kern="1200" cap="none" spc="0" normalizeH="0" baseline="0" noProof="0" dirty="0">
                <a:ln>
                  <a:noFill/>
                </a:ln>
                <a:solidFill>
                  <a:prstClr val="black"/>
                </a:solidFill>
                <a:effectLst/>
                <a:uLnTx/>
                <a:uFillTx/>
                <a:latin typeface="Constantia"/>
                <a:ea typeface="+mn-ea"/>
                <a:cs typeface="Times New Roman" pitchFamily="18" charset="0"/>
              </a:rPr>
              <a:t>Adultery</a:t>
            </a:r>
          </a:p>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Constantia"/>
                <a:ea typeface="+mn-ea"/>
                <a:cs typeface="Times New Roman" pitchFamily="18" charset="0"/>
              </a:rPr>
              <a:t>“Roman women were married to be divorced and were divorced to be married. Some of them distinguished the years, not by the names of the consuls, but by the names of their husbands.”</a:t>
            </a:r>
            <a:br>
              <a:rPr kumimoji="0" lang="en-US" sz="3600" b="0" i="0" u="none" strike="noStrike" kern="1200" cap="none" spc="0" normalizeH="0" baseline="0" noProof="0" dirty="0">
                <a:ln>
                  <a:noFill/>
                </a:ln>
                <a:solidFill>
                  <a:srgbClr val="FF0000"/>
                </a:solidFill>
                <a:effectLst/>
                <a:uLnTx/>
                <a:uFillTx/>
                <a:latin typeface="Constantia"/>
                <a:ea typeface="+mn-ea"/>
                <a:cs typeface="Times New Roman" pitchFamily="18" charset="0"/>
              </a:rPr>
            </a:br>
            <a:r>
              <a:rPr kumimoji="0" lang="en-US" b="0" i="0" u="none" strike="noStrike" kern="1200" cap="none" spc="0" normalizeH="0" baseline="0" noProof="0" dirty="0">
                <a:ln>
                  <a:noFill/>
                </a:ln>
                <a:solidFill>
                  <a:prstClr val="black"/>
                </a:solidFill>
                <a:effectLst/>
                <a:uLnTx/>
                <a:uFillTx/>
                <a:latin typeface="Constantia"/>
                <a:ea typeface="+mn-ea"/>
                <a:cs typeface="Times New Roman" pitchFamily="18" charset="0"/>
              </a:rPr>
              <a:t>(Seneca, cited in </a:t>
            </a:r>
            <a:r>
              <a:rPr kumimoji="0" lang="en-US" b="0" i="1" u="none" strike="noStrike" kern="1200" cap="none" spc="0" normalizeH="0" baseline="0" noProof="0" dirty="0">
                <a:ln>
                  <a:noFill/>
                </a:ln>
                <a:solidFill>
                  <a:prstClr val="black"/>
                </a:solidFill>
                <a:effectLst/>
                <a:uLnTx/>
                <a:uFillTx/>
                <a:latin typeface="Constantia"/>
                <a:ea typeface="+mn-ea"/>
                <a:cs typeface="Times New Roman" pitchFamily="18" charset="0"/>
              </a:rPr>
              <a:t>Flesh &amp; Spirit</a:t>
            </a:r>
            <a:r>
              <a:rPr kumimoji="0" lang="en-US" b="0" i="0" u="none" strike="noStrike" kern="1200" cap="none" spc="0" normalizeH="0" baseline="0" noProof="0" dirty="0">
                <a:ln>
                  <a:noFill/>
                </a:ln>
                <a:solidFill>
                  <a:prstClr val="black"/>
                </a:solidFill>
                <a:effectLst/>
                <a:uLnTx/>
                <a:uFillTx/>
                <a:latin typeface="Constantia"/>
                <a:ea typeface="+mn-ea"/>
                <a:cs typeface="Times New Roman" pitchFamily="18" charset="0"/>
              </a:rPr>
              <a:t>, Barclay, page 24 )</a:t>
            </a:r>
            <a:endParaRPr kumimoji="0" lang="en-US" b="0" i="0" u="none" strike="noStrike" kern="1200" cap="none" spc="0" normalizeH="0" baseline="0" noProof="0" dirty="0">
              <a:ln>
                <a:noFill/>
              </a:ln>
              <a:solidFill>
                <a:prstClr val="black"/>
              </a:solidFill>
              <a:effectLst/>
              <a:uLnTx/>
              <a:uFillTx/>
              <a:latin typeface="Constantia"/>
              <a:ea typeface="+mn-ea"/>
              <a:cs typeface="+mn-cs"/>
            </a:endParaRP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3EA419-C468-40E7-9158-A3F326DFB63A}" type="slidenum">
              <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endParaRPr>
          </a:p>
        </p:txBody>
      </p:sp>
      <p:sp>
        <p:nvSpPr>
          <p:cNvPr id="1026" name="Text Box 2"/>
          <p:cNvSpPr txBox="1">
            <a:spLocks noChangeArrowheads="1"/>
          </p:cNvSpPr>
          <p:nvPr/>
        </p:nvSpPr>
        <p:spPr bwMode="auto">
          <a:xfrm>
            <a:off x="762000" y="2362200"/>
            <a:ext cx="7924800" cy="3600986"/>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3600" b="1" i="0" u="sng" strike="noStrike" kern="1200" cap="none" spc="0" normalizeH="0" baseline="0" noProof="0" dirty="0">
                <a:ln>
                  <a:noFill/>
                </a:ln>
                <a:solidFill>
                  <a:prstClr val="black"/>
                </a:solidFill>
                <a:effectLst/>
                <a:uLnTx/>
                <a:uFillTx/>
                <a:latin typeface="Constantia"/>
                <a:ea typeface="+mn-ea"/>
                <a:cs typeface="Times New Roman" pitchFamily="18" charset="0"/>
              </a:rPr>
              <a:t>Homosexuality</a:t>
            </a:r>
          </a:p>
          <a:p>
            <a:pPr marL="0" marR="0" lvl="0" indent="0" algn="l" defTabSz="914400" rtl="0" eaLnBrk="1" fontAlgn="auto" latinLnBrk="0" hangingPunct="1">
              <a:lnSpc>
                <a:spcPct val="100000"/>
              </a:lnSpc>
              <a:spcBef>
                <a:spcPct val="50000"/>
              </a:spcBef>
              <a:spcAft>
                <a:spcPts val="0"/>
              </a:spcAft>
              <a:buClrTx/>
              <a:buSzTx/>
              <a:buFontTx/>
              <a:buChar char="•"/>
              <a:tabLst/>
              <a:defRPr/>
            </a:pPr>
            <a:r>
              <a:rPr kumimoji="0" lang="en-US" sz="3200" b="0" i="0" u="none" strike="noStrike" kern="1200" cap="none" spc="0" normalizeH="0" baseline="0" noProof="0" dirty="0">
                <a:ln>
                  <a:noFill/>
                </a:ln>
                <a:solidFill>
                  <a:srgbClr val="FF0000"/>
                </a:solidFill>
                <a:effectLst/>
                <a:uLnTx/>
                <a:uFillTx/>
                <a:latin typeface="Constantia"/>
                <a:ea typeface="+mn-ea"/>
                <a:cs typeface="Times New Roman" pitchFamily="18" charset="0"/>
              </a:rPr>
              <a:t>Julius Caesar was notoriously the lover of king </a:t>
            </a:r>
            <a:r>
              <a:rPr kumimoji="0" lang="en-US" sz="3200" b="0" i="0" u="none" strike="noStrike" kern="1200" cap="none" spc="0" normalizeH="0" baseline="0" noProof="0" dirty="0" err="1">
                <a:ln>
                  <a:noFill/>
                </a:ln>
                <a:solidFill>
                  <a:srgbClr val="FF0000"/>
                </a:solidFill>
                <a:effectLst/>
                <a:uLnTx/>
                <a:uFillTx/>
                <a:latin typeface="Constantia"/>
                <a:ea typeface="+mn-ea"/>
                <a:cs typeface="Times New Roman" pitchFamily="18" charset="0"/>
              </a:rPr>
              <a:t>Nicomedes</a:t>
            </a:r>
            <a:r>
              <a:rPr kumimoji="0" lang="en-US" sz="3200" b="0" i="0" u="none" strike="noStrike" kern="1200" cap="none" spc="0" normalizeH="0" baseline="0" noProof="0" dirty="0">
                <a:ln>
                  <a:noFill/>
                </a:ln>
                <a:solidFill>
                  <a:srgbClr val="FF0000"/>
                </a:solidFill>
                <a:effectLst/>
                <a:uLnTx/>
                <a:uFillTx/>
                <a:latin typeface="Constantia"/>
                <a:ea typeface="+mn-ea"/>
                <a:cs typeface="Times New Roman" pitchFamily="18" charset="0"/>
              </a:rPr>
              <a:t> of Bithynia</a:t>
            </a:r>
          </a:p>
          <a:p>
            <a:pPr marL="0" marR="0" lvl="0" indent="0" algn="l" defTabSz="914400" rtl="0" eaLnBrk="1" fontAlgn="auto" latinLnBrk="0" hangingPunct="1">
              <a:lnSpc>
                <a:spcPct val="100000"/>
              </a:lnSpc>
              <a:spcBef>
                <a:spcPct val="50000"/>
              </a:spcBef>
              <a:spcAft>
                <a:spcPts val="0"/>
              </a:spcAft>
              <a:buClrTx/>
              <a:buSzTx/>
              <a:buFontTx/>
              <a:buChar char="•"/>
              <a:tabLst/>
              <a:defRPr/>
            </a:pPr>
            <a:r>
              <a:rPr kumimoji="0" lang="en-US" sz="3200" b="0" i="0" u="none" strike="noStrike" kern="1200" cap="none" spc="0" normalizeH="0" baseline="0" noProof="0" dirty="0">
                <a:ln>
                  <a:noFill/>
                </a:ln>
                <a:solidFill>
                  <a:srgbClr val="FF0000"/>
                </a:solidFill>
                <a:effectLst/>
                <a:uLnTx/>
                <a:uFillTx/>
                <a:latin typeface="Constantia"/>
                <a:ea typeface="+mn-ea"/>
                <a:cs typeface="Times New Roman" pitchFamily="18" charset="0"/>
              </a:rPr>
              <a:t>Nero “married” a youth called </a:t>
            </a:r>
            <a:r>
              <a:rPr kumimoji="0" lang="en-US" sz="3200" b="0" i="0" u="none" strike="noStrike" kern="1200" cap="none" spc="0" normalizeH="0" baseline="0" noProof="0" dirty="0" err="1">
                <a:ln>
                  <a:noFill/>
                </a:ln>
                <a:solidFill>
                  <a:srgbClr val="FF0000"/>
                </a:solidFill>
                <a:effectLst/>
                <a:uLnTx/>
                <a:uFillTx/>
                <a:latin typeface="Constantia"/>
                <a:ea typeface="+mn-ea"/>
                <a:cs typeface="Times New Roman" pitchFamily="18" charset="0"/>
              </a:rPr>
              <a:t>Sporus</a:t>
            </a:r>
            <a:r>
              <a:rPr kumimoji="0" lang="en-US" sz="3200" b="0" i="0" u="none" strike="noStrike" kern="1200" cap="none" spc="0" normalizeH="0" baseline="0" noProof="0" dirty="0">
                <a:ln>
                  <a:noFill/>
                </a:ln>
                <a:solidFill>
                  <a:srgbClr val="FF0000"/>
                </a:solidFill>
                <a:effectLst/>
                <a:uLnTx/>
                <a:uFillTx/>
                <a:latin typeface="Constantia"/>
                <a:ea typeface="+mn-ea"/>
                <a:cs typeface="Times New Roman" pitchFamily="18" charset="0"/>
              </a:rPr>
              <a:t> and had a marriage procession through the streets of Rome</a:t>
            </a:r>
            <a:r>
              <a:rPr kumimoji="0" lang="en-US" b="0" i="0" u="none" strike="noStrike" kern="1200" cap="none" spc="0" normalizeH="0" baseline="0" noProof="0" dirty="0">
                <a:ln>
                  <a:noFill/>
                </a:ln>
                <a:solidFill>
                  <a:srgbClr val="FF0000"/>
                </a:solidFill>
                <a:effectLst/>
                <a:uLnTx/>
                <a:uFillTx/>
                <a:latin typeface="Constantia"/>
                <a:ea typeface="+mn-ea"/>
                <a:cs typeface="Times New Roman" pitchFamily="18" charset="0"/>
              </a:rPr>
              <a:t> </a:t>
            </a:r>
            <a:r>
              <a:rPr kumimoji="0" lang="en-US" b="0" i="0" u="none" strike="noStrike" kern="1200" cap="none" spc="0" normalizeH="0" baseline="0" noProof="0" dirty="0">
                <a:ln>
                  <a:noFill/>
                </a:ln>
                <a:solidFill>
                  <a:prstClr val="black"/>
                </a:solidFill>
                <a:effectLst/>
                <a:uLnTx/>
                <a:uFillTx/>
                <a:latin typeface="Constantia"/>
                <a:ea typeface="+mn-ea"/>
                <a:cs typeface="Times New Roman" pitchFamily="18" charset="0"/>
              </a:rPr>
              <a:t>(</a:t>
            </a:r>
            <a:r>
              <a:rPr kumimoji="0" lang="en-US" b="0" i="1" u="none" strike="noStrike" kern="1200" cap="none" spc="0" normalizeH="0" baseline="0" noProof="0" dirty="0">
                <a:ln>
                  <a:noFill/>
                </a:ln>
                <a:solidFill>
                  <a:prstClr val="black"/>
                </a:solidFill>
                <a:effectLst/>
                <a:uLnTx/>
                <a:uFillTx/>
                <a:latin typeface="Constantia"/>
                <a:ea typeface="+mn-ea"/>
                <a:cs typeface="Times New Roman" pitchFamily="18" charset="0"/>
              </a:rPr>
              <a:t>Flesh &amp; Spirit</a:t>
            </a:r>
            <a:r>
              <a:rPr kumimoji="0" lang="en-US" b="0" i="0" u="none" strike="noStrike" kern="1200" cap="none" spc="0" normalizeH="0" baseline="0" noProof="0" dirty="0">
                <a:ln>
                  <a:noFill/>
                </a:ln>
                <a:solidFill>
                  <a:prstClr val="black"/>
                </a:solidFill>
                <a:effectLst/>
                <a:uLnTx/>
                <a:uFillTx/>
                <a:latin typeface="Constantia"/>
                <a:ea typeface="+mn-ea"/>
                <a:cs typeface="Times New Roman" pitchFamily="18" charset="0"/>
              </a:rPr>
              <a:t>, Barclay, page 27)</a:t>
            </a:r>
          </a:p>
        </p:txBody>
      </p:sp>
      <p:sp>
        <p:nvSpPr>
          <p:cNvPr id="1027" name="Text Box 3"/>
          <p:cNvSpPr txBox="1">
            <a:spLocks noChangeArrowheads="1"/>
          </p:cNvSpPr>
          <p:nvPr/>
        </p:nvSpPr>
        <p:spPr bwMode="auto">
          <a:xfrm>
            <a:off x="762000" y="685800"/>
            <a:ext cx="7620000" cy="1015663"/>
          </a:xfrm>
          <a:prstGeom prst="rect">
            <a:avLst/>
          </a:prstGeom>
          <a:noFill/>
          <a:ln w="9525">
            <a:noFill/>
            <a:miter lim="800000"/>
            <a:headEnd/>
            <a:tailEnd/>
          </a:ln>
          <a:effec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Constantia"/>
                <a:ea typeface="+mn-ea"/>
                <a:cs typeface="+mn-cs"/>
              </a:rPr>
              <a:t>Roman Empire</a:t>
            </a:r>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5B92B-599F-4AFE-A9F1-89EBF0573573}" type="slidenum">
              <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endParaRPr>
          </a:p>
        </p:txBody>
      </p:sp>
      <p:sp>
        <p:nvSpPr>
          <p:cNvPr id="26626" name="Text Box 2"/>
          <p:cNvSpPr txBox="1">
            <a:spLocks noChangeArrowheads="1"/>
          </p:cNvSpPr>
          <p:nvPr/>
        </p:nvSpPr>
        <p:spPr bwMode="auto">
          <a:xfrm>
            <a:off x="762000" y="2590800"/>
            <a:ext cx="8077200" cy="3354765"/>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Constantia"/>
                <a:ea typeface="+mn-ea"/>
                <a:cs typeface="Times New Roman" pitchFamily="18" charset="0"/>
              </a:rPr>
              <a:t>“There was no strong body of opinion against immorality. To the Graeco-Roman world immorality in sexual matters was not immorality; it was established custom and practice.”</a:t>
            </a:r>
            <a:br>
              <a:rPr kumimoji="0" lang="en-US" b="0" i="0" u="none" strike="noStrike" kern="1200" cap="none" spc="0" normalizeH="0" baseline="0" noProof="0" dirty="0">
                <a:ln>
                  <a:noFill/>
                </a:ln>
                <a:solidFill>
                  <a:srgbClr val="FF0000"/>
                </a:solidFill>
                <a:effectLst/>
                <a:uLnTx/>
                <a:uFillTx/>
                <a:latin typeface="Constantia"/>
                <a:ea typeface="+mn-ea"/>
                <a:cs typeface="Times New Roman" pitchFamily="18" charset="0"/>
              </a:rPr>
            </a:br>
            <a:r>
              <a:rPr kumimoji="0" lang="en-US" b="0" i="0" u="none" strike="noStrike" kern="1200" cap="none" spc="0" normalizeH="0" baseline="0" noProof="0" dirty="0">
                <a:ln>
                  <a:noFill/>
                </a:ln>
                <a:solidFill>
                  <a:prstClr val="black"/>
                </a:solidFill>
                <a:effectLst/>
                <a:uLnTx/>
                <a:uFillTx/>
                <a:latin typeface="Constantia"/>
                <a:ea typeface="+mn-ea"/>
                <a:cs typeface="Times New Roman" pitchFamily="18" charset="0"/>
              </a:rPr>
              <a:t>(</a:t>
            </a:r>
            <a:r>
              <a:rPr kumimoji="0" lang="en-US" b="0" i="1" u="none" strike="noStrike" kern="1200" cap="none" spc="0" normalizeH="0" baseline="0" noProof="0" dirty="0">
                <a:ln>
                  <a:noFill/>
                </a:ln>
                <a:solidFill>
                  <a:prstClr val="black"/>
                </a:solidFill>
                <a:effectLst/>
                <a:uLnTx/>
                <a:uFillTx/>
                <a:latin typeface="Constantia"/>
                <a:ea typeface="+mn-ea"/>
                <a:cs typeface="Times New Roman" pitchFamily="18" charset="0"/>
              </a:rPr>
              <a:t>Flesh &amp; Spirit</a:t>
            </a:r>
            <a:r>
              <a:rPr kumimoji="0" lang="en-US" b="0" i="0" u="none" strike="noStrike" kern="1200" cap="none" spc="0" normalizeH="0" baseline="0" noProof="0" dirty="0">
                <a:ln>
                  <a:noFill/>
                </a:ln>
                <a:solidFill>
                  <a:prstClr val="black"/>
                </a:solidFill>
                <a:effectLst/>
                <a:uLnTx/>
                <a:uFillTx/>
                <a:latin typeface="Constantia"/>
                <a:ea typeface="+mn-ea"/>
                <a:cs typeface="Times New Roman" pitchFamily="18" charset="0"/>
              </a:rPr>
              <a:t>, Barclay, page 28)</a:t>
            </a:r>
          </a:p>
        </p:txBody>
      </p:sp>
      <p:sp>
        <p:nvSpPr>
          <p:cNvPr id="26627" name="Text Box 3"/>
          <p:cNvSpPr txBox="1">
            <a:spLocks noChangeArrowheads="1"/>
          </p:cNvSpPr>
          <p:nvPr/>
        </p:nvSpPr>
        <p:spPr bwMode="auto">
          <a:xfrm>
            <a:off x="762000" y="838200"/>
            <a:ext cx="7620000" cy="1015663"/>
          </a:xfrm>
          <a:prstGeom prst="rect">
            <a:avLst/>
          </a:prstGeom>
          <a:noFill/>
          <a:ln w="9525">
            <a:noFill/>
            <a:miter lim="800000"/>
            <a:headEnd/>
            <a:tailEnd/>
          </a:ln>
          <a:effec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6000" b="0" i="0" u="none" strike="noStrike" kern="1200" cap="none" spc="0" normalizeH="0" baseline="0" noProof="0" dirty="0">
                <a:ln>
                  <a:noFill/>
                </a:ln>
                <a:solidFill>
                  <a:prstClr val="black"/>
                </a:solidFill>
                <a:effectLst/>
                <a:uLnTx/>
                <a:uFillTx/>
                <a:latin typeface="Constantia"/>
                <a:ea typeface="+mn-ea"/>
                <a:cs typeface="+mn-cs"/>
              </a:rPr>
              <a:t>Roman Empire</a:t>
            </a: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852472-BD12-4ABF-88A3-43F3BC4C41E8}" type="slidenum">
              <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endParaRPr>
          </a:p>
        </p:txBody>
      </p:sp>
      <p:sp>
        <p:nvSpPr>
          <p:cNvPr id="24578" name="Text Box 1026"/>
          <p:cNvSpPr txBox="1">
            <a:spLocks noChangeArrowheads="1"/>
          </p:cNvSpPr>
          <p:nvPr/>
        </p:nvSpPr>
        <p:spPr bwMode="auto">
          <a:xfrm>
            <a:off x="304800" y="2438400"/>
            <a:ext cx="8839200" cy="535531"/>
          </a:xfrm>
          <a:prstGeom prst="rect">
            <a:avLst/>
          </a:prstGeom>
          <a:noFill/>
          <a:ln w="9525">
            <a:noFill/>
            <a:miter lim="800000"/>
            <a:headEnd/>
            <a:tailEnd/>
          </a:ln>
          <a:effectLst/>
        </p:spPr>
        <p:txBody>
          <a:bodyPr wrap="square">
            <a:spAutoFit/>
          </a:bodyPr>
          <a:lstStyle/>
          <a:p>
            <a:pPr marL="0" marR="0" lvl="0" indent="0" algn="l" defTabSz="914400" rtl="0" eaLnBrk="1" fontAlgn="auto" latinLnBrk="0" hangingPunct="1">
              <a:lnSpc>
                <a:spcPct val="90000"/>
              </a:lnSpc>
              <a:spcBef>
                <a:spcPct val="50000"/>
              </a:spcBef>
              <a:spcAft>
                <a:spcPts val="0"/>
              </a:spcAft>
              <a:buClrTx/>
              <a:buSzTx/>
              <a:buFontTx/>
              <a:buChar char="•"/>
              <a:tabLst/>
              <a:defRPr/>
            </a:pPr>
            <a:endParaRPr kumimoji="0" lang="en-US" sz="3200" b="1" i="0" u="none" strike="noStrike" kern="1200" cap="none" spc="0" normalizeH="0" baseline="0" noProof="0" dirty="0">
              <a:ln>
                <a:noFill/>
              </a:ln>
              <a:solidFill>
                <a:prstClr val="black"/>
              </a:solidFill>
              <a:effectLst>
                <a:outerShdw blurRad="38100" dist="38100" dir="2700000" algn="tl">
                  <a:srgbClr val="000000"/>
                </a:outerShdw>
              </a:effectLst>
              <a:uLnTx/>
              <a:uFillTx/>
              <a:latin typeface="Constantia"/>
              <a:ea typeface="+mn-ea"/>
              <a:cs typeface="Times New Roman" pitchFamily="18" charset="0"/>
            </a:endParaRPr>
          </a:p>
        </p:txBody>
      </p:sp>
      <p:sp>
        <p:nvSpPr>
          <p:cNvPr id="24579" name="Text Box 1027"/>
          <p:cNvSpPr txBox="1">
            <a:spLocks noChangeArrowheads="1"/>
          </p:cNvSpPr>
          <p:nvPr/>
        </p:nvSpPr>
        <p:spPr bwMode="auto">
          <a:xfrm>
            <a:off x="914400" y="193193"/>
            <a:ext cx="7620000" cy="1107996"/>
          </a:xfrm>
          <a:prstGeom prst="rect">
            <a:avLst/>
          </a:prstGeom>
          <a:noFill/>
          <a:ln w="9525">
            <a:noFill/>
            <a:miter lim="800000"/>
            <a:headEnd/>
            <a:tailEnd/>
          </a:ln>
          <a:effec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6600" b="0" i="0" u="none" strike="noStrike" kern="1200" cap="none" spc="0" normalizeH="0" baseline="0" noProof="0" dirty="0">
                <a:ln>
                  <a:noFill/>
                </a:ln>
                <a:solidFill>
                  <a:prstClr val="black"/>
                </a:solidFill>
                <a:effectLst/>
                <a:uLnTx/>
                <a:uFillTx/>
                <a:latin typeface="Constantia"/>
                <a:ea typeface="+mn-ea"/>
                <a:cs typeface="+mn-cs"/>
              </a:rPr>
              <a:t>America, 2021</a:t>
            </a:r>
          </a:p>
        </p:txBody>
      </p:sp>
      <p:sp>
        <p:nvSpPr>
          <p:cNvPr id="5" name="TextBox 4"/>
          <p:cNvSpPr txBox="1"/>
          <p:nvPr/>
        </p:nvSpPr>
        <p:spPr>
          <a:xfrm>
            <a:off x="304800" y="1247259"/>
            <a:ext cx="8610600" cy="535531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aktiv-grotesk"/>
                <a:ea typeface="+mn-ea"/>
                <a:cs typeface="+mn-cs"/>
              </a:rPr>
              <a:t>“The latest results are based on Gallup’s annual Values and Beliefs poll, conducted May 1-13, 2020. The poll updated several trends on Americans’ views about marriage asked previously over the past two decades.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aktiv-grotesk"/>
                <a:ea typeface="+mn-ea"/>
                <a:cs typeface="+mn-cs"/>
              </a:rPr>
              <a:t>The trends are consistent with Americans’ evolving views of marriage. </a:t>
            </a:r>
            <a:r>
              <a:rPr kumimoji="0" lang="en-US" sz="3600" b="1" i="0" u="none" strike="noStrike" kern="1200" cap="none" spc="0" normalizeH="0" baseline="0" noProof="0" dirty="0">
                <a:ln>
                  <a:noFill/>
                </a:ln>
                <a:solidFill>
                  <a:srgbClr val="FF0000"/>
                </a:solidFill>
                <a:effectLst/>
                <a:uLnTx/>
                <a:uFillTx/>
                <a:latin typeface="aktiv-grotesk"/>
                <a:ea typeface="+mn-ea"/>
                <a:cs typeface="+mn-cs"/>
              </a:rPr>
              <a:t>Sixty-six percent </a:t>
            </a:r>
            <a:r>
              <a:rPr kumimoji="0" lang="en-US" sz="2800" b="0" i="0" u="none" strike="noStrike" kern="1200" cap="none" spc="0" normalizeH="0" baseline="0" noProof="0" dirty="0">
                <a:ln>
                  <a:noFill/>
                </a:ln>
                <a:solidFill>
                  <a:srgbClr val="000000"/>
                </a:solidFill>
                <a:effectLst/>
                <a:uLnTx/>
                <a:uFillTx/>
                <a:latin typeface="aktiv-grotesk"/>
                <a:ea typeface="+mn-ea"/>
                <a:cs typeface="+mn-cs"/>
              </a:rPr>
              <a:t>now believe it is </a:t>
            </a:r>
            <a:r>
              <a:rPr kumimoji="0" lang="en-US" sz="2800" b="0" i="0" u="none" strike="noStrike" kern="1200" cap="none" spc="0" normalizeH="0" baseline="0" noProof="0" dirty="0">
                <a:ln>
                  <a:noFill/>
                </a:ln>
                <a:solidFill>
                  <a:srgbClr val="FF0000"/>
                </a:solidFill>
                <a:effectLst/>
                <a:uLnTx/>
                <a:uFillTx/>
                <a:latin typeface="aktiv-grotesk"/>
                <a:ea typeface="+mn-ea"/>
                <a:cs typeface="+mn-cs"/>
                <a:hlinkClick r:id="rId2">
                  <a:extLst>
                    <a:ext uri="{A12FA001-AC4F-418D-AE19-62706E023703}">
                      <ahyp:hlinkClr xmlns:ahyp="http://schemas.microsoft.com/office/drawing/2018/hyperlinkcolor" val="tx"/>
                    </a:ext>
                  </a:extLst>
                </a:hlinkClick>
              </a:rPr>
              <a:t>morally acceptable to have a baby outside of marriage</a:t>
            </a:r>
            <a:r>
              <a:rPr kumimoji="0" lang="en-US" sz="2800" b="0" i="0" u="none" strike="noStrike" kern="1200" cap="none" spc="0" normalizeH="0" baseline="0" noProof="0" dirty="0">
                <a:ln>
                  <a:noFill/>
                </a:ln>
                <a:solidFill>
                  <a:srgbClr val="000000"/>
                </a:solidFill>
                <a:effectLst/>
                <a:uLnTx/>
                <a:uFillTx/>
                <a:latin typeface="aktiv-grotesk"/>
                <a:ea typeface="+mn-ea"/>
                <a:cs typeface="+mn-cs"/>
              </a:rPr>
              <a:t>, an increase from 53% the first year the question was asked in 2001. </a:t>
            </a:r>
            <a:r>
              <a:rPr kumimoji="0" lang="en-US" sz="3600" b="1" i="0" u="none" strike="noStrike" kern="1200" cap="none" spc="0" normalizeH="0" baseline="0" noProof="0" dirty="0">
                <a:ln>
                  <a:noFill/>
                </a:ln>
                <a:solidFill>
                  <a:srgbClr val="FF0000"/>
                </a:solidFill>
                <a:effectLst/>
                <a:uLnTx/>
                <a:uFillTx/>
                <a:latin typeface="aktiv-grotesk"/>
                <a:ea typeface="+mn-ea"/>
                <a:cs typeface="+mn-cs"/>
              </a:rPr>
              <a:t>Seventy-two percent</a:t>
            </a:r>
            <a:r>
              <a:rPr kumimoji="0" lang="en-US" sz="2800" b="0" i="0" u="none" strike="noStrike" kern="1200" cap="none" spc="0" normalizeH="0" baseline="0" noProof="0" dirty="0">
                <a:ln>
                  <a:noFill/>
                </a:ln>
                <a:solidFill>
                  <a:srgbClr val="000000"/>
                </a:solidFill>
                <a:effectLst/>
                <a:uLnTx/>
                <a:uFillTx/>
                <a:latin typeface="aktiv-grotesk"/>
                <a:ea typeface="+mn-ea"/>
                <a:cs typeface="+mn-cs"/>
              </a:rPr>
              <a:t>,</a:t>
            </a:r>
            <a:r>
              <a:rPr kumimoji="0" lang="en-US" sz="2800" b="0" i="0" u="none" strike="noStrike" kern="1200" cap="none" spc="0" normalizeH="0" baseline="0" noProof="0" dirty="0">
                <a:ln>
                  <a:noFill/>
                </a:ln>
                <a:solidFill>
                  <a:srgbClr val="FF0000"/>
                </a:solidFill>
                <a:effectLst/>
                <a:uLnTx/>
                <a:uFillTx/>
                <a:latin typeface="aktiv-grotesk"/>
                <a:ea typeface="+mn-ea"/>
                <a:cs typeface="+mn-cs"/>
              </a:rPr>
              <a:t> </a:t>
            </a:r>
            <a:r>
              <a:rPr kumimoji="0" lang="en-US" sz="2800" b="0" i="0" u="none" strike="noStrike" kern="1200" cap="none" spc="0" normalizeH="0" baseline="0" noProof="0" dirty="0">
                <a:ln>
                  <a:noFill/>
                </a:ln>
                <a:solidFill>
                  <a:srgbClr val="FF0000"/>
                </a:solidFill>
                <a:effectLst/>
                <a:uLnTx/>
                <a:uFillTx/>
                <a:latin typeface="aktiv-grotesk"/>
                <a:ea typeface="+mn-ea"/>
                <a:cs typeface="+mn-cs"/>
                <a:hlinkClick r:id="rId3">
                  <a:extLst>
                    <a:ext uri="{A12FA001-AC4F-418D-AE19-62706E023703}">
                      <ahyp:hlinkClr xmlns:ahyp="http://schemas.microsoft.com/office/drawing/2018/hyperlinkcolor" val="tx"/>
                    </a:ext>
                  </a:extLst>
                </a:hlinkClick>
              </a:rPr>
              <a:t>up from 53% in 2001</a:t>
            </a:r>
            <a:r>
              <a:rPr kumimoji="0" lang="en-US" sz="2800" b="0" i="0" u="none" strike="noStrike" kern="1200" cap="none" spc="0" normalizeH="0" baseline="0" noProof="0" dirty="0">
                <a:ln>
                  <a:noFill/>
                </a:ln>
                <a:solidFill>
                  <a:srgbClr val="000000"/>
                </a:solidFill>
                <a:effectLst/>
                <a:uLnTx/>
                <a:uFillTx/>
                <a:latin typeface="aktiv-grotesk"/>
                <a:ea typeface="+mn-ea"/>
                <a:cs typeface="+mn-cs"/>
              </a:rPr>
              <a:t>, consider sex between an unmarried man and woman morally acceptable.”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ktiv-grotesk"/>
                <a:ea typeface="+mn-ea"/>
                <a:cs typeface="+mn-cs"/>
              </a:rPr>
              <a:t> (https://news.gallup.com/poll/316223/fewer-say-important-parents-married.aspx)</a:t>
            </a:r>
          </a:p>
        </p:txBody>
      </p:sp>
    </p:spTree>
    <p:extLst>
      <p:ext uri="{BB962C8B-B14F-4D97-AF65-F5344CB8AC3E}">
        <p14:creationId xmlns:p14="http://schemas.microsoft.com/office/powerpoint/2010/main" val="231105482"/>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852472-BD12-4ABF-88A3-43F3BC4C41E8}" type="slidenum">
              <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mn-cs"/>
            </a:endParaRPr>
          </a:p>
        </p:txBody>
      </p:sp>
      <p:sp>
        <p:nvSpPr>
          <p:cNvPr id="24578" name="Text Box 1026"/>
          <p:cNvSpPr txBox="1">
            <a:spLocks noChangeArrowheads="1"/>
          </p:cNvSpPr>
          <p:nvPr/>
        </p:nvSpPr>
        <p:spPr bwMode="auto">
          <a:xfrm>
            <a:off x="304800" y="2438400"/>
            <a:ext cx="8839200" cy="535531"/>
          </a:xfrm>
          <a:prstGeom prst="rect">
            <a:avLst/>
          </a:prstGeom>
          <a:noFill/>
          <a:ln w="9525">
            <a:noFill/>
            <a:miter lim="800000"/>
            <a:headEnd/>
            <a:tailEnd/>
          </a:ln>
          <a:effectLst/>
        </p:spPr>
        <p:txBody>
          <a:bodyPr wrap="square">
            <a:spAutoFit/>
          </a:bodyPr>
          <a:lstStyle/>
          <a:p>
            <a:pPr marL="0" marR="0" lvl="0" indent="0" algn="l" defTabSz="914400" rtl="0" eaLnBrk="1" fontAlgn="auto" latinLnBrk="0" hangingPunct="1">
              <a:lnSpc>
                <a:spcPct val="90000"/>
              </a:lnSpc>
              <a:spcBef>
                <a:spcPct val="50000"/>
              </a:spcBef>
              <a:spcAft>
                <a:spcPts val="0"/>
              </a:spcAft>
              <a:buClrTx/>
              <a:buSzTx/>
              <a:buFontTx/>
              <a:buChar char="•"/>
              <a:tabLst/>
              <a:defRPr/>
            </a:pPr>
            <a:endParaRPr kumimoji="0" lang="en-US" sz="3200" b="1" i="0" u="none" strike="noStrike" kern="1200" cap="none" spc="0" normalizeH="0" baseline="0" noProof="0" dirty="0">
              <a:ln>
                <a:noFill/>
              </a:ln>
              <a:solidFill>
                <a:prstClr val="black"/>
              </a:solidFill>
              <a:effectLst>
                <a:outerShdw blurRad="38100" dist="38100" dir="2700000" algn="tl">
                  <a:srgbClr val="000000"/>
                </a:outerShdw>
              </a:effectLst>
              <a:uLnTx/>
              <a:uFillTx/>
              <a:latin typeface="Constantia"/>
              <a:ea typeface="+mn-ea"/>
              <a:cs typeface="Times New Roman" pitchFamily="18" charset="0"/>
            </a:endParaRPr>
          </a:p>
        </p:txBody>
      </p:sp>
      <p:sp>
        <p:nvSpPr>
          <p:cNvPr id="24579" name="Text Box 1027"/>
          <p:cNvSpPr txBox="1">
            <a:spLocks noChangeArrowheads="1"/>
          </p:cNvSpPr>
          <p:nvPr/>
        </p:nvSpPr>
        <p:spPr bwMode="auto">
          <a:xfrm>
            <a:off x="762000" y="-115134"/>
            <a:ext cx="7620000" cy="1107996"/>
          </a:xfrm>
          <a:prstGeom prst="rect">
            <a:avLst/>
          </a:prstGeom>
          <a:noFill/>
          <a:ln w="9525">
            <a:noFill/>
            <a:miter lim="800000"/>
            <a:headEnd/>
            <a:tailEnd/>
          </a:ln>
          <a:effec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6600" b="0" i="0" u="none" strike="noStrike" kern="1200" cap="none" spc="0" normalizeH="0" baseline="0" noProof="0" dirty="0">
                <a:ln>
                  <a:noFill/>
                </a:ln>
                <a:solidFill>
                  <a:prstClr val="black"/>
                </a:solidFill>
                <a:effectLst/>
                <a:uLnTx/>
                <a:uFillTx/>
                <a:latin typeface="Constantia"/>
                <a:ea typeface="+mn-ea"/>
                <a:cs typeface="+mn-cs"/>
              </a:rPr>
              <a:t>America, 2021</a:t>
            </a:r>
          </a:p>
        </p:txBody>
      </p:sp>
      <p:sp>
        <p:nvSpPr>
          <p:cNvPr id="9" name="TextBox 8">
            <a:extLst>
              <a:ext uri="{FF2B5EF4-FFF2-40B4-BE49-F238E27FC236}">
                <a16:creationId xmlns:a16="http://schemas.microsoft.com/office/drawing/2014/main" id="{E3B71E9C-842D-471D-92A3-A414FD8AC56E}"/>
              </a:ext>
            </a:extLst>
          </p:cNvPr>
          <p:cNvSpPr txBox="1"/>
          <p:nvPr/>
        </p:nvSpPr>
        <p:spPr>
          <a:xfrm>
            <a:off x="133546" y="685800"/>
            <a:ext cx="8915400" cy="621708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Belief That It Is Very Important for Couples to Marry if They Plan to Spend the Rest of Their Lives Together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				</a:t>
            </a:r>
            <a:r>
              <a:rPr kumimoji="0" lang="en-US" sz="2000" b="0" i="0" u="none" strike="noStrike" kern="1200" cap="none" spc="0" normalizeH="0" baseline="0" noProof="0" dirty="0">
                <a:ln>
                  <a:noFill/>
                </a:ln>
                <a:solidFill>
                  <a:prstClr val="black"/>
                </a:solidFill>
                <a:effectLst/>
                <a:uLnTx/>
                <a:uFillTx/>
                <a:latin typeface="Constantia"/>
                <a:ea typeface="+mn-ea"/>
                <a:cs typeface="+mn-cs"/>
              </a:rPr>
              <a:t>2006	2013	2020	Change, 2006-2020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onstantia"/>
                <a:ea typeface="+mn-ea"/>
                <a:cs typeface="+mn-cs"/>
              </a:rPr>
              <a:t>% pct. pts.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Men				56	43	39	-17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Women			53	43	38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18-34 years old		50	34	29	-21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35-54 years old		46	41	40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55+ years old			67	54	43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Married			60	49	43	-17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Not married			45	37	33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Children under 18		56	40	43	-13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No children under 18		54	45	36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Attend church weekly	82	68	67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Attend church monthly	62	50	46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nstantia"/>
                <a:ea typeface="+mn-ea"/>
                <a:cs typeface="+mn-cs"/>
              </a:rPr>
              <a:t>Seldom/Never attend	33	26	22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ktiv-grotesk"/>
                <a:ea typeface="+mn-ea"/>
                <a:cs typeface="+mn-cs"/>
              </a:rPr>
              <a:t>(https://news.gallup.com/poll/316223/fewer-say-important-parents-married.aspx)</a:t>
            </a:r>
          </a:p>
        </p:txBody>
      </p:sp>
    </p:spTree>
    <p:extLst>
      <p:ext uri="{BB962C8B-B14F-4D97-AF65-F5344CB8AC3E}">
        <p14:creationId xmlns:p14="http://schemas.microsoft.com/office/powerpoint/2010/main" val="512836052"/>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CA8958-C03F-43E8-82FC-9FD30292CE41}" type="slidenum">
              <a:rPr kumimoji="0" lang="en-US" sz="14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srgbClr val="000000"/>
              </a:solidFill>
              <a:effectLst/>
              <a:uLnTx/>
              <a:uFillTx/>
              <a:latin typeface="Arial"/>
              <a:ea typeface="+mn-ea"/>
              <a:cs typeface="+mn-cs"/>
            </a:endParaRPr>
          </a:p>
        </p:txBody>
      </p:sp>
      <p:pic>
        <p:nvPicPr>
          <p:cNvPr id="1026" name="Picture 2" descr="The Queen James Bible"/>
          <p:cNvPicPr>
            <a:picLocks noChangeAspect="1" noChangeArrowheads="1"/>
          </p:cNvPicPr>
          <p:nvPr/>
        </p:nvPicPr>
        <p:blipFill>
          <a:blip r:embed="rId2" cstate="print"/>
          <a:srcRect/>
          <a:stretch>
            <a:fillRect/>
          </a:stretch>
        </p:blipFill>
        <p:spPr bwMode="auto">
          <a:xfrm>
            <a:off x="762000" y="2362201"/>
            <a:ext cx="7467600" cy="4495800"/>
          </a:xfrm>
          <a:prstGeom prst="rect">
            <a:avLst/>
          </a:prstGeom>
          <a:noFill/>
        </p:spPr>
      </p:pic>
      <p:sp>
        <p:nvSpPr>
          <p:cNvPr id="7" name="Title 1"/>
          <p:cNvSpPr>
            <a:spLocks noGrp="1"/>
          </p:cNvSpPr>
          <p:nvPr>
            <p:ph type="title"/>
          </p:nvPr>
        </p:nvSpPr>
        <p:spPr>
          <a:xfrm>
            <a:off x="0" y="8485"/>
            <a:ext cx="9144000" cy="1754326"/>
          </a:xfrm>
          <a:solidFill>
            <a:schemeClr val="tx1"/>
          </a:solidFill>
        </p:spPr>
        <p:txBody>
          <a:bodyPr>
            <a:spAutoFit/>
          </a:bodyPr>
          <a:lstStyle/>
          <a:p>
            <a:r>
              <a:rPr lang="en-US" dirty="0">
                <a:solidFill>
                  <a:schemeClr val="bg1"/>
                </a:solidFill>
                <a:latin typeface="+mj-lt"/>
                <a:ea typeface="+mj-ea"/>
                <a:cs typeface="+mj-cs"/>
              </a:rPr>
              <a:t>“You can’t choose your sexuality, but you can choose Jesus. Now you can choose a Bible, too.”</a:t>
            </a:r>
            <a:r>
              <a:rPr lang="en-US" sz="3200" dirty="0">
                <a:solidFill>
                  <a:schemeClr val="tx2"/>
                </a:solidFill>
                <a:latin typeface="+mj-lt"/>
                <a:ea typeface="+mj-ea"/>
                <a:cs typeface="+mj-cs"/>
              </a:rPr>
              <a:t> </a:t>
            </a:r>
            <a:r>
              <a:rPr lang="en-US" sz="2000" dirty="0">
                <a:solidFill>
                  <a:schemeClr val="tx2"/>
                </a:solidFill>
                <a:latin typeface="+mj-lt"/>
                <a:ea typeface="+mj-ea"/>
                <a:cs typeface="+mj-cs"/>
              </a:rPr>
              <a:t>©2012, QueenJamesBible.com. All rights reserved.</a:t>
            </a:r>
            <a:endParaRPr lang="en-US" sz="3200" dirty="0">
              <a:solidFill>
                <a:schemeClr val="bg1"/>
              </a:solidFill>
            </a:endParaRPr>
          </a:p>
        </p:txBody>
      </p:sp>
    </p:spTree>
  </p:cSld>
  <p:clrMapOvr>
    <a:masterClrMapping/>
  </p:clrMapOvr>
  <p:transition spd="slow">
    <p:cut thruBlk="1"/>
  </p:transition>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Unity cutouts design template">
  <a:themeElements>
    <a:clrScheme name="">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33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66"/>
        </a:dk1>
        <a:lt1>
          <a:srgbClr val="FFFFFF"/>
        </a:lt1>
        <a:dk2>
          <a:srgbClr val="0033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6">
        <a:dk1>
          <a:srgbClr val="FFFFFF"/>
        </a:dk1>
        <a:lt1>
          <a:srgbClr val="FFFFFF"/>
        </a:lt1>
        <a:dk2>
          <a:srgbClr val="000066"/>
        </a:dk2>
        <a:lt2>
          <a:srgbClr val="808080"/>
        </a:lt2>
        <a:accent1>
          <a:srgbClr val="BBE0E3"/>
        </a:accent1>
        <a:accent2>
          <a:srgbClr val="333399"/>
        </a:accent2>
        <a:accent3>
          <a:srgbClr val="FFFFFF"/>
        </a:accent3>
        <a:accent4>
          <a:srgbClr val="DADAD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Ocean</Template>
  <TotalTime>857</TotalTime>
  <Words>1396</Words>
  <Application>Microsoft Office PowerPoint</Application>
  <PresentationFormat>On-screen Show (4:3)</PresentationFormat>
  <Paragraphs>106</Paragraphs>
  <Slides>19</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19</vt:i4>
      </vt:variant>
    </vt:vector>
  </HeadingPairs>
  <TitlesOfParts>
    <vt:vector size="30" baseType="lpstr">
      <vt:lpstr>aktiv-grotesk</vt:lpstr>
      <vt:lpstr>Arial</vt:lpstr>
      <vt:lpstr>Calibri</vt:lpstr>
      <vt:lpstr>Constantia</vt:lpstr>
      <vt:lpstr>Tahoma</vt:lpstr>
      <vt:lpstr>Trebuchet MS</vt:lpstr>
      <vt:lpstr>Wingdings</vt:lpstr>
      <vt:lpstr>Wingdings 2</vt:lpstr>
      <vt:lpstr>Berlin</vt:lpstr>
      <vt:lpstr>Flow</vt:lpstr>
      <vt:lpstr>Unity cutouts design template</vt:lpstr>
      <vt:lpstr>What Does The Future Hold?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“You can’t choose your sexuality, but you can choose Jesus. Now you can choose a Bible, too.” ©2012, QueenJamesBible.com. All rights reserved.</vt:lpstr>
      <vt:lpstr>PowerPoint Presentation</vt:lpstr>
      <vt:lpstr>PowerPoint Presentation</vt:lpstr>
      <vt:lpstr>Changes Occur</vt:lpstr>
      <vt:lpstr>Things To Remember</vt:lpstr>
      <vt:lpstr>Things To Remember</vt:lpstr>
      <vt:lpstr>Things To Remember</vt:lpstr>
      <vt:lpstr>Things To Remember</vt:lpstr>
      <vt:lpstr>Mark 16:15 “Go ye into all the world, and preach the gospel to the whole creation.”</vt:lpstr>
      <vt:lpstr>Mark 16:15 “Go ye into all the world, and preach the gospel to the whole creation.”</vt:lpstr>
      <vt:lpstr>What Does The Future Hold? “For ye have not passed this way heretofore.”  Joshua 3:4</vt:lpstr>
    </vt:vector>
  </TitlesOfParts>
  <Company>Fifth Street East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 A Consistent Dividing Line (3)</dc:title>
  <dc:creator>Micky Galloway</dc:creator>
  <cp:lastModifiedBy>Richard Lidh</cp:lastModifiedBy>
  <cp:revision>36</cp:revision>
  <cp:lastPrinted>2022-02-27T00:50:19Z</cp:lastPrinted>
  <dcterms:created xsi:type="dcterms:W3CDTF">2007-11-30T18:13:34Z</dcterms:created>
  <dcterms:modified xsi:type="dcterms:W3CDTF">2022-02-27T00:50:59Z</dcterms:modified>
</cp:coreProperties>
</file>